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0" r:id="rId2"/>
    <p:sldId id="279" r:id="rId3"/>
    <p:sldId id="278" r:id="rId4"/>
    <p:sldId id="291" r:id="rId5"/>
    <p:sldId id="280" r:id="rId6"/>
    <p:sldId id="282" r:id="rId7"/>
    <p:sldId id="283" r:id="rId8"/>
    <p:sldId id="284" r:id="rId9"/>
    <p:sldId id="285" r:id="rId10"/>
    <p:sldId id="288" r:id="rId11"/>
    <p:sldId id="289" r:id="rId12"/>
    <p:sldId id="286" r:id="rId13"/>
    <p:sldId id="290" r:id="rId14"/>
    <p:sldId id="292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8F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6"/>
    <p:restoredTop sz="94629"/>
  </p:normalViewPr>
  <p:slideViewPr>
    <p:cSldViewPr snapToGrid="0" snapToObjects="1">
      <p:cViewPr varScale="1">
        <p:scale>
          <a:sx n="39" d="100"/>
          <a:sy n="39" d="100"/>
        </p:scale>
        <p:origin x="126" y="1686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141511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ite2max.pro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1856957" y="11994735"/>
            <a:ext cx="251471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 b="1">
                <a:solidFill>
                  <a:srgbClr val="0C0C0C"/>
                </a:solid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WWW.SITE2MAX.PRO</a:t>
            </a:r>
          </a:p>
        </p:txBody>
      </p:sp>
      <p:sp>
        <p:nvSpPr>
          <p:cNvPr id="12" name="Shape 12"/>
          <p:cNvSpPr/>
          <p:nvPr/>
        </p:nvSpPr>
        <p:spPr>
          <a:xfrm>
            <a:off x="1854141" y="12310610"/>
            <a:ext cx="576616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800">
                <a:solidFill>
                  <a:srgbClr val="0C0C0C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PowerPoint &amp; KeyNote Templates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149692" y="12098516"/>
            <a:ext cx="591162" cy="508659"/>
            <a:chOff x="0" y="0"/>
            <a:chExt cx="591161" cy="508657"/>
          </a:xfrm>
        </p:grpSpPr>
        <p:sp>
          <p:nvSpPr>
            <p:cNvPr id="13" name="Shape 13"/>
            <p:cNvSpPr/>
            <p:nvPr/>
          </p:nvSpPr>
          <p:spPr>
            <a:xfrm>
              <a:off x="1493" y="0"/>
              <a:ext cx="157323" cy="152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1" h="21445" extrusionOk="0">
                  <a:moveTo>
                    <a:pt x="76" y="20289"/>
                  </a:moveTo>
                  <a:lnTo>
                    <a:pt x="0" y="1360"/>
                  </a:lnTo>
                  <a:cubicBezTo>
                    <a:pt x="-10" y="1007"/>
                    <a:pt x="120" y="664"/>
                    <a:pt x="360" y="410"/>
                  </a:cubicBezTo>
                  <a:cubicBezTo>
                    <a:pt x="733" y="16"/>
                    <a:pt x="1302" y="-107"/>
                    <a:pt x="1798" y="98"/>
                  </a:cubicBezTo>
                  <a:lnTo>
                    <a:pt x="20652" y="7385"/>
                  </a:lnTo>
                  <a:cubicBezTo>
                    <a:pt x="20896" y="7491"/>
                    <a:pt x="21105" y="7652"/>
                    <a:pt x="21269" y="7853"/>
                  </a:cubicBezTo>
                  <a:cubicBezTo>
                    <a:pt x="21398" y="8010"/>
                    <a:pt x="21500" y="8195"/>
                    <a:pt x="21541" y="8404"/>
                  </a:cubicBezTo>
                  <a:cubicBezTo>
                    <a:pt x="21590" y="8654"/>
                    <a:pt x="21546" y="8905"/>
                    <a:pt x="21446" y="9124"/>
                  </a:cubicBezTo>
                  <a:cubicBezTo>
                    <a:pt x="21331" y="9377"/>
                    <a:pt x="21139" y="9593"/>
                    <a:pt x="20887" y="9735"/>
                  </a:cubicBezTo>
                  <a:lnTo>
                    <a:pt x="1482" y="21324"/>
                  </a:lnTo>
                  <a:cubicBezTo>
                    <a:pt x="1182" y="21493"/>
                    <a:pt x="817" y="21484"/>
                    <a:pt x="525" y="21302"/>
                  </a:cubicBezTo>
                  <a:cubicBezTo>
                    <a:pt x="187" y="21090"/>
                    <a:pt x="9" y="20689"/>
                    <a:pt x="76" y="20289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1168" y="173768"/>
              <a:ext cx="128123" cy="101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9" h="20967" extrusionOk="0">
                  <a:moveTo>
                    <a:pt x="14" y="12680"/>
                  </a:moveTo>
                  <a:lnTo>
                    <a:pt x="14" y="19280"/>
                  </a:lnTo>
                  <a:cubicBezTo>
                    <a:pt x="-42" y="19719"/>
                    <a:pt x="74" y="20165"/>
                    <a:pt x="324" y="20481"/>
                  </a:cubicBezTo>
                  <a:cubicBezTo>
                    <a:pt x="757" y="21028"/>
                    <a:pt x="1418" y="21061"/>
                    <a:pt x="2007" y="20838"/>
                  </a:cubicBezTo>
                  <a:cubicBezTo>
                    <a:pt x="2230" y="20754"/>
                    <a:pt x="2445" y="20636"/>
                    <a:pt x="2647" y="20485"/>
                  </a:cubicBezTo>
                  <a:lnTo>
                    <a:pt x="19339" y="8413"/>
                  </a:lnTo>
                  <a:cubicBezTo>
                    <a:pt x="21016" y="7110"/>
                    <a:pt x="21558" y="4359"/>
                    <a:pt x="20559" y="2221"/>
                  </a:cubicBezTo>
                  <a:cubicBezTo>
                    <a:pt x="19637" y="250"/>
                    <a:pt x="17688" y="-539"/>
                    <a:pt x="16025" y="386"/>
                  </a:cubicBezTo>
                  <a:lnTo>
                    <a:pt x="710" y="11183"/>
                  </a:lnTo>
                  <a:cubicBezTo>
                    <a:pt x="471" y="11359"/>
                    <a:pt x="279" y="11620"/>
                    <a:pt x="157" y="11932"/>
                  </a:cubicBezTo>
                  <a:cubicBezTo>
                    <a:pt x="66" y="12165"/>
                    <a:pt x="17" y="12421"/>
                    <a:pt x="14" y="1268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0" y="228851"/>
              <a:ext cx="295414" cy="279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107" extrusionOk="0">
                  <a:moveTo>
                    <a:pt x="471" y="7906"/>
                  </a:moveTo>
                  <a:lnTo>
                    <a:pt x="13581" y="457"/>
                  </a:lnTo>
                  <a:cubicBezTo>
                    <a:pt x="15392" y="-487"/>
                    <a:pt x="17599" y="70"/>
                    <a:pt x="18783" y="1769"/>
                  </a:cubicBezTo>
                  <a:cubicBezTo>
                    <a:pt x="20248" y="3871"/>
                    <a:pt x="19645" y="6818"/>
                    <a:pt x="17481" y="8128"/>
                  </a:cubicBezTo>
                  <a:lnTo>
                    <a:pt x="12198" y="11071"/>
                  </a:lnTo>
                  <a:cubicBezTo>
                    <a:pt x="11994" y="11210"/>
                    <a:pt x="11865" y="11441"/>
                    <a:pt x="11851" y="11693"/>
                  </a:cubicBezTo>
                  <a:cubicBezTo>
                    <a:pt x="11835" y="11962"/>
                    <a:pt x="11951" y="12221"/>
                    <a:pt x="12160" y="12383"/>
                  </a:cubicBezTo>
                  <a:lnTo>
                    <a:pt x="19975" y="16959"/>
                  </a:lnTo>
                  <a:cubicBezTo>
                    <a:pt x="20263" y="17139"/>
                    <a:pt x="20576" y="17273"/>
                    <a:pt x="20903" y="17355"/>
                  </a:cubicBezTo>
                  <a:cubicBezTo>
                    <a:pt x="21128" y="17412"/>
                    <a:pt x="21358" y="17444"/>
                    <a:pt x="21590" y="17451"/>
                  </a:cubicBezTo>
                  <a:lnTo>
                    <a:pt x="21590" y="21105"/>
                  </a:lnTo>
                  <a:cubicBezTo>
                    <a:pt x="21408" y="21113"/>
                    <a:pt x="21226" y="21099"/>
                    <a:pt x="21048" y="21063"/>
                  </a:cubicBezTo>
                  <a:cubicBezTo>
                    <a:pt x="20857" y="21025"/>
                    <a:pt x="20672" y="20963"/>
                    <a:pt x="20492" y="20889"/>
                  </a:cubicBezTo>
                  <a:cubicBezTo>
                    <a:pt x="20290" y="20804"/>
                    <a:pt x="20093" y="20703"/>
                    <a:pt x="19905" y="20586"/>
                  </a:cubicBezTo>
                  <a:lnTo>
                    <a:pt x="421" y="9395"/>
                  </a:lnTo>
                  <a:cubicBezTo>
                    <a:pt x="169" y="9255"/>
                    <a:pt x="9" y="8988"/>
                    <a:pt x="0" y="8693"/>
                  </a:cubicBezTo>
                  <a:cubicBezTo>
                    <a:pt x="-10" y="8357"/>
                    <a:pt x="175" y="8047"/>
                    <a:pt x="471" y="7906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189045" y="262322"/>
              <a:ext cx="45114" cy="4511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07835" y="56337"/>
              <a:ext cx="173029" cy="50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0" h="21513" extrusionOk="0">
                  <a:moveTo>
                    <a:pt x="675" y="0"/>
                  </a:moveTo>
                  <a:cubicBezTo>
                    <a:pt x="421" y="21"/>
                    <a:pt x="190" y="524"/>
                    <a:pt x="77" y="1306"/>
                  </a:cubicBezTo>
                  <a:cubicBezTo>
                    <a:pt x="-114" y="2623"/>
                    <a:pt x="64" y="4217"/>
                    <a:pt x="462" y="4762"/>
                  </a:cubicBezTo>
                  <a:lnTo>
                    <a:pt x="9181" y="20142"/>
                  </a:lnTo>
                  <a:cubicBezTo>
                    <a:pt x="9676" y="21045"/>
                    <a:pt x="10229" y="21516"/>
                    <a:pt x="10790" y="21513"/>
                  </a:cubicBezTo>
                  <a:cubicBezTo>
                    <a:pt x="11347" y="21509"/>
                    <a:pt x="11895" y="21039"/>
                    <a:pt x="12387" y="20142"/>
                  </a:cubicBezTo>
                  <a:lnTo>
                    <a:pt x="20939" y="4999"/>
                  </a:lnTo>
                  <a:cubicBezTo>
                    <a:pt x="21290" y="4534"/>
                    <a:pt x="21486" y="3254"/>
                    <a:pt x="21399" y="2003"/>
                  </a:cubicBezTo>
                  <a:cubicBezTo>
                    <a:pt x="21313" y="755"/>
                    <a:pt x="20971" y="-84"/>
                    <a:pt x="20598" y="36"/>
                  </a:cubicBezTo>
                  <a:lnTo>
                    <a:pt x="675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255606" y="392618"/>
              <a:ext cx="78502" cy="31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0" h="21540" extrusionOk="0">
                  <a:moveTo>
                    <a:pt x="1655" y="0"/>
                  </a:moveTo>
                  <a:lnTo>
                    <a:pt x="19650" y="0"/>
                  </a:lnTo>
                  <a:cubicBezTo>
                    <a:pt x="20512" y="239"/>
                    <a:pt x="21199" y="1904"/>
                    <a:pt x="21313" y="4037"/>
                  </a:cubicBezTo>
                  <a:cubicBezTo>
                    <a:pt x="21412" y="5877"/>
                    <a:pt x="21056" y="7685"/>
                    <a:pt x="20410" y="8623"/>
                  </a:cubicBezTo>
                  <a:lnTo>
                    <a:pt x="12944" y="20137"/>
                  </a:lnTo>
                  <a:cubicBezTo>
                    <a:pt x="12358" y="20996"/>
                    <a:pt x="11696" y="21476"/>
                    <a:pt x="11016" y="21534"/>
                  </a:cubicBezTo>
                  <a:cubicBezTo>
                    <a:pt x="10241" y="21600"/>
                    <a:pt x="9474" y="21115"/>
                    <a:pt x="8806" y="20137"/>
                  </a:cubicBezTo>
                  <a:lnTo>
                    <a:pt x="959" y="8655"/>
                  </a:lnTo>
                  <a:cubicBezTo>
                    <a:pt x="174" y="7554"/>
                    <a:pt x="-188" y="5229"/>
                    <a:pt x="96" y="3106"/>
                  </a:cubicBezTo>
                  <a:cubicBezTo>
                    <a:pt x="324" y="1400"/>
                    <a:pt x="934" y="184"/>
                    <a:pt x="1655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462326" y="173764"/>
              <a:ext cx="128122" cy="101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9" h="20967" extrusionOk="0">
                  <a:moveTo>
                    <a:pt x="21045" y="12680"/>
                  </a:moveTo>
                  <a:lnTo>
                    <a:pt x="21045" y="19280"/>
                  </a:lnTo>
                  <a:cubicBezTo>
                    <a:pt x="21101" y="19719"/>
                    <a:pt x="20985" y="20165"/>
                    <a:pt x="20735" y="20481"/>
                  </a:cubicBezTo>
                  <a:cubicBezTo>
                    <a:pt x="20302" y="21028"/>
                    <a:pt x="19641" y="21061"/>
                    <a:pt x="19052" y="20838"/>
                  </a:cubicBezTo>
                  <a:cubicBezTo>
                    <a:pt x="18829" y="20754"/>
                    <a:pt x="18614" y="20636"/>
                    <a:pt x="18412" y="20485"/>
                  </a:cubicBezTo>
                  <a:lnTo>
                    <a:pt x="1720" y="8413"/>
                  </a:lnTo>
                  <a:cubicBezTo>
                    <a:pt x="43" y="7110"/>
                    <a:pt x="-499" y="4359"/>
                    <a:pt x="500" y="2221"/>
                  </a:cubicBezTo>
                  <a:cubicBezTo>
                    <a:pt x="1422" y="250"/>
                    <a:pt x="3371" y="-539"/>
                    <a:pt x="5034" y="386"/>
                  </a:cubicBezTo>
                  <a:lnTo>
                    <a:pt x="20349" y="11183"/>
                  </a:lnTo>
                  <a:cubicBezTo>
                    <a:pt x="20588" y="11359"/>
                    <a:pt x="20780" y="11620"/>
                    <a:pt x="20902" y="11932"/>
                  </a:cubicBezTo>
                  <a:cubicBezTo>
                    <a:pt x="20993" y="12165"/>
                    <a:pt x="21042" y="12421"/>
                    <a:pt x="21045" y="1268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433839" y="0"/>
              <a:ext cx="157323" cy="152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1" h="21445" extrusionOk="0">
                  <a:moveTo>
                    <a:pt x="21485" y="20289"/>
                  </a:moveTo>
                  <a:lnTo>
                    <a:pt x="21561" y="1360"/>
                  </a:lnTo>
                  <a:cubicBezTo>
                    <a:pt x="21571" y="1007"/>
                    <a:pt x="21441" y="664"/>
                    <a:pt x="21201" y="410"/>
                  </a:cubicBezTo>
                  <a:cubicBezTo>
                    <a:pt x="20828" y="16"/>
                    <a:pt x="20259" y="-107"/>
                    <a:pt x="19763" y="98"/>
                  </a:cubicBezTo>
                  <a:lnTo>
                    <a:pt x="909" y="7385"/>
                  </a:lnTo>
                  <a:cubicBezTo>
                    <a:pt x="665" y="7491"/>
                    <a:pt x="456" y="7652"/>
                    <a:pt x="292" y="7853"/>
                  </a:cubicBezTo>
                  <a:cubicBezTo>
                    <a:pt x="163" y="8010"/>
                    <a:pt x="61" y="8195"/>
                    <a:pt x="20" y="8404"/>
                  </a:cubicBezTo>
                  <a:cubicBezTo>
                    <a:pt x="-29" y="8654"/>
                    <a:pt x="15" y="8905"/>
                    <a:pt x="115" y="9124"/>
                  </a:cubicBezTo>
                  <a:cubicBezTo>
                    <a:pt x="230" y="9377"/>
                    <a:pt x="422" y="9593"/>
                    <a:pt x="674" y="9735"/>
                  </a:cubicBezTo>
                  <a:lnTo>
                    <a:pt x="20079" y="21324"/>
                  </a:lnTo>
                  <a:cubicBezTo>
                    <a:pt x="20379" y="21493"/>
                    <a:pt x="20744" y="21484"/>
                    <a:pt x="21036" y="21302"/>
                  </a:cubicBezTo>
                  <a:cubicBezTo>
                    <a:pt x="21374" y="21090"/>
                    <a:pt x="21552" y="20689"/>
                    <a:pt x="21485" y="20289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293590" y="228849"/>
              <a:ext cx="295414" cy="279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107" extrusionOk="0">
                  <a:moveTo>
                    <a:pt x="21119" y="7906"/>
                  </a:moveTo>
                  <a:lnTo>
                    <a:pt x="8009" y="457"/>
                  </a:lnTo>
                  <a:cubicBezTo>
                    <a:pt x="6198" y="-487"/>
                    <a:pt x="3991" y="70"/>
                    <a:pt x="2807" y="1769"/>
                  </a:cubicBezTo>
                  <a:cubicBezTo>
                    <a:pt x="1342" y="3871"/>
                    <a:pt x="1945" y="6818"/>
                    <a:pt x="4109" y="8128"/>
                  </a:cubicBezTo>
                  <a:lnTo>
                    <a:pt x="9392" y="11071"/>
                  </a:lnTo>
                  <a:cubicBezTo>
                    <a:pt x="9596" y="11210"/>
                    <a:pt x="9725" y="11441"/>
                    <a:pt x="9739" y="11693"/>
                  </a:cubicBezTo>
                  <a:cubicBezTo>
                    <a:pt x="9755" y="11962"/>
                    <a:pt x="9639" y="12221"/>
                    <a:pt x="9430" y="12383"/>
                  </a:cubicBezTo>
                  <a:lnTo>
                    <a:pt x="1615" y="16959"/>
                  </a:lnTo>
                  <a:cubicBezTo>
                    <a:pt x="1327" y="17139"/>
                    <a:pt x="1014" y="17273"/>
                    <a:pt x="687" y="17355"/>
                  </a:cubicBezTo>
                  <a:cubicBezTo>
                    <a:pt x="462" y="17412"/>
                    <a:pt x="232" y="17444"/>
                    <a:pt x="0" y="17451"/>
                  </a:cubicBezTo>
                  <a:lnTo>
                    <a:pt x="0" y="21105"/>
                  </a:lnTo>
                  <a:cubicBezTo>
                    <a:pt x="182" y="21113"/>
                    <a:pt x="364" y="21099"/>
                    <a:pt x="542" y="21063"/>
                  </a:cubicBezTo>
                  <a:cubicBezTo>
                    <a:pt x="733" y="21025"/>
                    <a:pt x="918" y="20963"/>
                    <a:pt x="1098" y="20889"/>
                  </a:cubicBezTo>
                  <a:cubicBezTo>
                    <a:pt x="1300" y="20804"/>
                    <a:pt x="1497" y="20703"/>
                    <a:pt x="1685" y="20586"/>
                  </a:cubicBezTo>
                  <a:lnTo>
                    <a:pt x="21169" y="9395"/>
                  </a:lnTo>
                  <a:cubicBezTo>
                    <a:pt x="21421" y="9255"/>
                    <a:pt x="21581" y="8988"/>
                    <a:pt x="21590" y="8693"/>
                  </a:cubicBezTo>
                  <a:cubicBezTo>
                    <a:pt x="21600" y="8357"/>
                    <a:pt x="21415" y="8047"/>
                    <a:pt x="21119" y="7906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354848" y="262322"/>
              <a:ext cx="45114" cy="4511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21071656" y="12109832"/>
            <a:ext cx="2073172" cy="475850"/>
            <a:chOff x="0" y="0"/>
            <a:chExt cx="2073170" cy="475848"/>
          </a:xfrm>
        </p:grpSpPr>
        <p:sp>
          <p:nvSpPr>
            <p:cNvPr id="24" name="Shape 24"/>
            <p:cNvSpPr/>
            <p:nvPr/>
          </p:nvSpPr>
          <p:spPr>
            <a:xfrm>
              <a:off x="0" y="0"/>
              <a:ext cx="475849" cy="475849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532440" y="0"/>
              <a:ext cx="475849" cy="475849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1064880" y="0"/>
              <a:ext cx="475849" cy="475849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1597322" y="0"/>
              <a:ext cx="475849" cy="475849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634731" y="129810"/>
              <a:ext cx="271268" cy="2162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37" y="5082"/>
                  </a:moveTo>
                  <a:cubicBezTo>
                    <a:pt x="19237" y="5506"/>
                    <a:pt x="19237" y="5929"/>
                    <a:pt x="19237" y="5929"/>
                  </a:cubicBezTo>
                  <a:cubicBezTo>
                    <a:pt x="19237" y="13129"/>
                    <a:pt x="14850" y="21600"/>
                    <a:pt x="6750" y="21600"/>
                  </a:cubicBezTo>
                  <a:cubicBezTo>
                    <a:pt x="4388" y="21600"/>
                    <a:pt x="2025" y="20753"/>
                    <a:pt x="0" y="19059"/>
                  </a:cubicBezTo>
                  <a:cubicBezTo>
                    <a:pt x="338" y="19059"/>
                    <a:pt x="675" y="19059"/>
                    <a:pt x="1013" y="19059"/>
                  </a:cubicBezTo>
                  <a:cubicBezTo>
                    <a:pt x="3038" y="19059"/>
                    <a:pt x="5063" y="18212"/>
                    <a:pt x="6413" y="16941"/>
                  </a:cubicBezTo>
                  <a:cubicBezTo>
                    <a:pt x="4725" y="16941"/>
                    <a:pt x="3038" y="15247"/>
                    <a:pt x="2363" y="13129"/>
                  </a:cubicBezTo>
                  <a:cubicBezTo>
                    <a:pt x="2700" y="13129"/>
                    <a:pt x="3038" y="13129"/>
                    <a:pt x="3375" y="13129"/>
                  </a:cubicBezTo>
                  <a:cubicBezTo>
                    <a:pt x="3713" y="13129"/>
                    <a:pt x="4050" y="13129"/>
                    <a:pt x="4388" y="13129"/>
                  </a:cubicBezTo>
                  <a:cubicBezTo>
                    <a:pt x="2363" y="12282"/>
                    <a:pt x="1013" y="10165"/>
                    <a:pt x="1013" y="7624"/>
                  </a:cubicBezTo>
                  <a:cubicBezTo>
                    <a:pt x="1013" y="7624"/>
                    <a:pt x="1013" y="7624"/>
                    <a:pt x="1013" y="7624"/>
                  </a:cubicBezTo>
                  <a:cubicBezTo>
                    <a:pt x="1688" y="8047"/>
                    <a:pt x="2363" y="8047"/>
                    <a:pt x="3038" y="8047"/>
                  </a:cubicBezTo>
                  <a:cubicBezTo>
                    <a:pt x="1688" y="7200"/>
                    <a:pt x="1013" y="5506"/>
                    <a:pt x="1013" y="3812"/>
                  </a:cubicBezTo>
                  <a:cubicBezTo>
                    <a:pt x="1013" y="2541"/>
                    <a:pt x="1350" y="1694"/>
                    <a:pt x="1688" y="847"/>
                  </a:cubicBezTo>
                  <a:cubicBezTo>
                    <a:pt x="3713" y="4235"/>
                    <a:pt x="7088" y="6353"/>
                    <a:pt x="10463" y="6776"/>
                  </a:cubicBezTo>
                  <a:cubicBezTo>
                    <a:pt x="10463" y="6353"/>
                    <a:pt x="10463" y="5929"/>
                    <a:pt x="10463" y="5506"/>
                  </a:cubicBezTo>
                  <a:cubicBezTo>
                    <a:pt x="10463" y="2118"/>
                    <a:pt x="12487" y="0"/>
                    <a:pt x="14850" y="0"/>
                  </a:cubicBezTo>
                  <a:cubicBezTo>
                    <a:pt x="16200" y="0"/>
                    <a:pt x="17212" y="424"/>
                    <a:pt x="18225" y="1694"/>
                  </a:cubicBezTo>
                  <a:cubicBezTo>
                    <a:pt x="18900" y="1271"/>
                    <a:pt x="19912" y="847"/>
                    <a:pt x="20925" y="424"/>
                  </a:cubicBezTo>
                  <a:cubicBezTo>
                    <a:pt x="20587" y="1694"/>
                    <a:pt x="19912" y="2541"/>
                    <a:pt x="18900" y="3388"/>
                  </a:cubicBezTo>
                  <a:cubicBezTo>
                    <a:pt x="19912" y="2965"/>
                    <a:pt x="20587" y="2965"/>
                    <a:pt x="21600" y="2541"/>
                  </a:cubicBezTo>
                  <a:cubicBezTo>
                    <a:pt x="20925" y="3388"/>
                    <a:pt x="20250" y="4659"/>
                    <a:pt x="19237" y="50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163227" y="95411"/>
              <a:ext cx="149394" cy="285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546"/>
                  </a:moveTo>
                  <a:cubicBezTo>
                    <a:pt x="17897" y="3546"/>
                    <a:pt x="17897" y="3546"/>
                    <a:pt x="17897" y="3546"/>
                  </a:cubicBezTo>
                  <a:cubicBezTo>
                    <a:pt x="14811" y="3546"/>
                    <a:pt x="14194" y="4513"/>
                    <a:pt x="14194" y="5481"/>
                  </a:cubicBezTo>
                  <a:cubicBezTo>
                    <a:pt x="14194" y="8060"/>
                    <a:pt x="14194" y="8060"/>
                    <a:pt x="14194" y="8060"/>
                  </a:cubicBezTo>
                  <a:cubicBezTo>
                    <a:pt x="21600" y="8060"/>
                    <a:pt x="21600" y="8060"/>
                    <a:pt x="21600" y="8060"/>
                  </a:cubicBezTo>
                  <a:cubicBezTo>
                    <a:pt x="20366" y="11928"/>
                    <a:pt x="20366" y="11928"/>
                    <a:pt x="20366" y="11928"/>
                  </a:cubicBezTo>
                  <a:cubicBezTo>
                    <a:pt x="14194" y="11928"/>
                    <a:pt x="14194" y="11928"/>
                    <a:pt x="14194" y="11928"/>
                  </a:cubicBezTo>
                  <a:cubicBezTo>
                    <a:pt x="14194" y="21600"/>
                    <a:pt x="14194" y="21600"/>
                    <a:pt x="14194" y="21600"/>
                  </a:cubicBezTo>
                  <a:cubicBezTo>
                    <a:pt x="6789" y="21600"/>
                    <a:pt x="6789" y="21600"/>
                    <a:pt x="6789" y="21600"/>
                  </a:cubicBezTo>
                  <a:cubicBezTo>
                    <a:pt x="6789" y="11928"/>
                    <a:pt x="6789" y="11928"/>
                    <a:pt x="6789" y="11928"/>
                  </a:cubicBezTo>
                  <a:cubicBezTo>
                    <a:pt x="0" y="11928"/>
                    <a:pt x="0" y="11928"/>
                    <a:pt x="0" y="11928"/>
                  </a:cubicBezTo>
                  <a:cubicBezTo>
                    <a:pt x="0" y="8060"/>
                    <a:pt x="0" y="8060"/>
                    <a:pt x="0" y="8060"/>
                  </a:cubicBezTo>
                  <a:cubicBezTo>
                    <a:pt x="6789" y="8060"/>
                    <a:pt x="6789" y="8060"/>
                    <a:pt x="6789" y="8060"/>
                  </a:cubicBezTo>
                  <a:cubicBezTo>
                    <a:pt x="6789" y="5158"/>
                    <a:pt x="6789" y="5158"/>
                    <a:pt x="6789" y="5158"/>
                  </a:cubicBezTo>
                  <a:cubicBezTo>
                    <a:pt x="6789" y="1934"/>
                    <a:pt x="10491" y="0"/>
                    <a:pt x="16046" y="0"/>
                  </a:cubicBezTo>
                  <a:cubicBezTo>
                    <a:pt x="18514" y="0"/>
                    <a:pt x="20983" y="322"/>
                    <a:pt x="21600" y="322"/>
                  </a:cubicBezTo>
                  <a:lnTo>
                    <a:pt x="21600" y="354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1218409" y="104461"/>
              <a:ext cx="168791" cy="266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900" y="1029"/>
                    <a:pt x="18900" y="1029"/>
                    <a:pt x="18900" y="1029"/>
                  </a:cubicBezTo>
                  <a:cubicBezTo>
                    <a:pt x="16200" y="1029"/>
                    <a:pt x="16200" y="1029"/>
                    <a:pt x="16200" y="1029"/>
                  </a:cubicBezTo>
                  <a:cubicBezTo>
                    <a:pt x="17820" y="2057"/>
                    <a:pt x="19440" y="3086"/>
                    <a:pt x="19440" y="4800"/>
                  </a:cubicBezTo>
                  <a:cubicBezTo>
                    <a:pt x="19440" y="8229"/>
                    <a:pt x="14580" y="8571"/>
                    <a:pt x="14580" y="10286"/>
                  </a:cubicBezTo>
                  <a:cubicBezTo>
                    <a:pt x="14580" y="12000"/>
                    <a:pt x="20520" y="12686"/>
                    <a:pt x="20520" y="16114"/>
                  </a:cubicBezTo>
                  <a:cubicBezTo>
                    <a:pt x="20520" y="17143"/>
                    <a:pt x="20520" y="17829"/>
                    <a:pt x="19980" y="18514"/>
                  </a:cubicBezTo>
                  <a:cubicBezTo>
                    <a:pt x="17820" y="20914"/>
                    <a:pt x="12960" y="21600"/>
                    <a:pt x="9180" y="21600"/>
                  </a:cubicBezTo>
                  <a:cubicBezTo>
                    <a:pt x="6480" y="21600"/>
                    <a:pt x="2700" y="20914"/>
                    <a:pt x="540" y="19200"/>
                  </a:cubicBezTo>
                  <a:cubicBezTo>
                    <a:pt x="0" y="18857"/>
                    <a:pt x="0" y="18171"/>
                    <a:pt x="0" y="17486"/>
                  </a:cubicBezTo>
                  <a:cubicBezTo>
                    <a:pt x="0" y="16114"/>
                    <a:pt x="1620" y="14743"/>
                    <a:pt x="3240" y="14057"/>
                  </a:cubicBezTo>
                  <a:cubicBezTo>
                    <a:pt x="5940" y="13029"/>
                    <a:pt x="8640" y="13029"/>
                    <a:pt x="11340" y="12686"/>
                  </a:cubicBezTo>
                  <a:cubicBezTo>
                    <a:pt x="10800" y="12000"/>
                    <a:pt x="10260" y="11657"/>
                    <a:pt x="10260" y="10971"/>
                  </a:cubicBezTo>
                  <a:cubicBezTo>
                    <a:pt x="10260" y="10286"/>
                    <a:pt x="10260" y="9943"/>
                    <a:pt x="10800" y="9600"/>
                  </a:cubicBezTo>
                  <a:cubicBezTo>
                    <a:pt x="10260" y="9943"/>
                    <a:pt x="9720" y="9943"/>
                    <a:pt x="9180" y="9943"/>
                  </a:cubicBezTo>
                  <a:cubicBezTo>
                    <a:pt x="5400" y="9943"/>
                    <a:pt x="2160" y="7886"/>
                    <a:pt x="2160" y="5486"/>
                  </a:cubicBezTo>
                  <a:cubicBezTo>
                    <a:pt x="2160" y="3771"/>
                    <a:pt x="3240" y="2400"/>
                    <a:pt x="4860" y="1714"/>
                  </a:cubicBezTo>
                  <a:cubicBezTo>
                    <a:pt x="7020" y="343"/>
                    <a:pt x="10260" y="0"/>
                    <a:pt x="12960" y="0"/>
                  </a:cubicBezTo>
                  <a:lnTo>
                    <a:pt x="21600" y="0"/>
                  </a:lnTo>
                  <a:close/>
                  <a:moveTo>
                    <a:pt x="12960" y="13714"/>
                  </a:moveTo>
                  <a:cubicBezTo>
                    <a:pt x="12960" y="13714"/>
                    <a:pt x="12420" y="13714"/>
                    <a:pt x="11880" y="13714"/>
                  </a:cubicBezTo>
                  <a:cubicBezTo>
                    <a:pt x="8640" y="13714"/>
                    <a:pt x="3780" y="14400"/>
                    <a:pt x="3780" y="16800"/>
                  </a:cubicBezTo>
                  <a:cubicBezTo>
                    <a:pt x="3780" y="19543"/>
                    <a:pt x="8100" y="20229"/>
                    <a:pt x="11340" y="20229"/>
                  </a:cubicBezTo>
                  <a:cubicBezTo>
                    <a:pt x="14580" y="20229"/>
                    <a:pt x="17820" y="19543"/>
                    <a:pt x="17820" y="17486"/>
                  </a:cubicBezTo>
                  <a:cubicBezTo>
                    <a:pt x="17820" y="15429"/>
                    <a:pt x="15120" y="14400"/>
                    <a:pt x="12960" y="13714"/>
                  </a:cubicBezTo>
                  <a:close/>
                  <a:moveTo>
                    <a:pt x="9720" y="1029"/>
                  </a:moveTo>
                  <a:cubicBezTo>
                    <a:pt x="8640" y="1029"/>
                    <a:pt x="7560" y="1371"/>
                    <a:pt x="7020" y="2057"/>
                  </a:cubicBezTo>
                  <a:cubicBezTo>
                    <a:pt x="5940" y="2400"/>
                    <a:pt x="5940" y="3086"/>
                    <a:pt x="5940" y="4114"/>
                  </a:cubicBezTo>
                  <a:cubicBezTo>
                    <a:pt x="5940" y="5829"/>
                    <a:pt x="7560" y="8914"/>
                    <a:pt x="11340" y="8914"/>
                  </a:cubicBezTo>
                  <a:cubicBezTo>
                    <a:pt x="12420" y="8914"/>
                    <a:pt x="13500" y="8571"/>
                    <a:pt x="14580" y="8229"/>
                  </a:cubicBezTo>
                  <a:cubicBezTo>
                    <a:pt x="15120" y="7543"/>
                    <a:pt x="15660" y="6857"/>
                    <a:pt x="15660" y="6171"/>
                  </a:cubicBezTo>
                  <a:cubicBezTo>
                    <a:pt x="15660" y="4114"/>
                    <a:pt x="13500" y="1029"/>
                    <a:pt x="9720" y="102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1690988" y="133902"/>
              <a:ext cx="288515" cy="2080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2" y="18073"/>
                  </a:moveTo>
                  <a:cubicBezTo>
                    <a:pt x="20965" y="19837"/>
                    <a:pt x="20012" y="21159"/>
                    <a:pt x="18741" y="21159"/>
                  </a:cubicBezTo>
                  <a:cubicBezTo>
                    <a:pt x="16200" y="21600"/>
                    <a:pt x="13341" y="21600"/>
                    <a:pt x="10800" y="21600"/>
                  </a:cubicBezTo>
                  <a:cubicBezTo>
                    <a:pt x="7941" y="21600"/>
                    <a:pt x="5400" y="21600"/>
                    <a:pt x="2541" y="21159"/>
                  </a:cubicBezTo>
                  <a:cubicBezTo>
                    <a:pt x="1588" y="21159"/>
                    <a:pt x="635" y="19837"/>
                    <a:pt x="318" y="18073"/>
                  </a:cubicBezTo>
                  <a:cubicBezTo>
                    <a:pt x="0" y="15869"/>
                    <a:pt x="0" y="13224"/>
                    <a:pt x="0" y="11020"/>
                  </a:cubicBezTo>
                  <a:cubicBezTo>
                    <a:pt x="0" y="8376"/>
                    <a:pt x="0" y="6171"/>
                    <a:pt x="318" y="3527"/>
                  </a:cubicBezTo>
                  <a:cubicBezTo>
                    <a:pt x="635" y="2204"/>
                    <a:pt x="1588" y="882"/>
                    <a:pt x="2541" y="441"/>
                  </a:cubicBezTo>
                  <a:cubicBezTo>
                    <a:pt x="5400" y="0"/>
                    <a:pt x="7941" y="0"/>
                    <a:pt x="10800" y="0"/>
                  </a:cubicBezTo>
                  <a:cubicBezTo>
                    <a:pt x="13341" y="0"/>
                    <a:pt x="16200" y="0"/>
                    <a:pt x="18741" y="441"/>
                  </a:cubicBezTo>
                  <a:cubicBezTo>
                    <a:pt x="20012" y="882"/>
                    <a:pt x="20965" y="2204"/>
                    <a:pt x="21282" y="3527"/>
                  </a:cubicBezTo>
                  <a:cubicBezTo>
                    <a:pt x="21600" y="6171"/>
                    <a:pt x="21600" y="8376"/>
                    <a:pt x="21600" y="11020"/>
                  </a:cubicBezTo>
                  <a:cubicBezTo>
                    <a:pt x="21600" y="13224"/>
                    <a:pt x="21600" y="15869"/>
                    <a:pt x="21282" y="18073"/>
                  </a:cubicBezTo>
                  <a:close/>
                  <a:moveTo>
                    <a:pt x="14929" y="10139"/>
                  </a:moveTo>
                  <a:cubicBezTo>
                    <a:pt x="8894" y="4849"/>
                    <a:pt x="8894" y="4849"/>
                    <a:pt x="8894" y="4849"/>
                  </a:cubicBezTo>
                  <a:cubicBezTo>
                    <a:pt x="8576" y="4408"/>
                    <a:pt x="8259" y="4408"/>
                    <a:pt x="7941" y="4408"/>
                  </a:cubicBezTo>
                  <a:cubicBezTo>
                    <a:pt x="7941" y="4849"/>
                    <a:pt x="7624" y="5290"/>
                    <a:pt x="7624" y="5731"/>
                  </a:cubicBezTo>
                  <a:cubicBezTo>
                    <a:pt x="7624" y="16310"/>
                    <a:pt x="7624" y="16310"/>
                    <a:pt x="7624" y="16310"/>
                  </a:cubicBezTo>
                  <a:cubicBezTo>
                    <a:pt x="7624" y="16751"/>
                    <a:pt x="7941" y="17192"/>
                    <a:pt x="7941" y="17192"/>
                  </a:cubicBezTo>
                  <a:cubicBezTo>
                    <a:pt x="8259" y="17192"/>
                    <a:pt x="8259" y="17192"/>
                    <a:pt x="8259" y="17192"/>
                  </a:cubicBezTo>
                  <a:cubicBezTo>
                    <a:pt x="8576" y="17192"/>
                    <a:pt x="8576" y="17192"/>
                    <a:pt x="8894" y="17192"/>
                  </a:cubicBezTo>
                  <a:cubicBezTo>
                    <a:pt x="14929" y="11902"/>
                    <a:pt x="14929" y="11902"/>
                    <a:pt x="14929" y="11902"/>
                  </a:cubicBezTo>
                  <a:cubicBezTo>
                    <a:pt x="15247" y="11461"/>
                    <a:pt x="15247" y="11461"/>
                    <a:pt x="15247" y="11020"/>
                  </a:cubicBezTo>
                  <a:cubicBezTo>
                    <a:pt x="15247" y="10580"/>
                    <a:pt x="15247" y="10139"/>
                    <a:pt x="14929" y="1013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743575" y="4267200"/>
            <a:ext cx="3563938" cy="3563938"/>
          </a:xfrm>
          <a:prstGeom prst="triangl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5567513" y="4267200"/>
            <a:ext cx="3563938" cy="3563938"/>
          </a:xfrm>
          <a:prstGeom prst="triangl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12"/>
          </p:nvPr>
        </p:nvSpPr>
        <p:spPr>
          <a:xfrm rot="10800000">
            <a:off x="10655544" y="4267200"/>
            <a:ext cx="3563938" cy="3563938"/>
          </a:xfrm>
          <a:prstGeom prst="triangl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75966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hoto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94165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26"/>
          <p:cNvSpPr>
            <a:spLocks noGrp="1"/>
          </p:cNvSpPr>
          <p:nvPr>
            <p:ph type="pic" sz="quarter" idx="31"/>
          </p:nvPr>
        </p:nvSpPr>
        <p:spPr>
          <a:xfrm rot="10800000">
            <a:off x="12372093" y="-409699"/>
            <a:ext cx="2391533" cy="2391533"/>
          </a:xfrm>
          <a:prstGeom prst="triangl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8493977" y="-172262"/>
            <a:ext cx="7375525" cy="7375525"/>
          </a:xfrm>
          <a:prstGeom prst="triangl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6491405" y="-2606491"/>
            <a:ext cx="9793865" cy="9793865"/>
          </a:xfrm>
          <a:prstGeom prst="triangl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2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5612736" y="10504048"/>
            <a:ext cx="2386059" cy="2386059"/>
          </a:xfrm>
          <a:prstGeom prst="triangl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3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4213157" y="13334728"/>
            <a:ext cx="2386059" cy="2386059"/>
          </a:xfrm>
          <a:prstGeom prst="triangl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7" name="Picture Placeholder 26"/>
          <p:cNvSpPr>
            <a:spLocks noGrp="1"/>
          </p:cNvSpPr>
          <p:nvPr>
            <p:ph type="pic" sz="quarter" idx="20"/>
          </p:nvPr>
        </p:nvSpPr>
        <p:spPr>
          <a:xfrm rot="10800000">
            <a:off x="6998936" y="10276639"/>
            <a:ext cx="2386059" cy="2386059"/>
          </a:xfrm>
          <a:prstGeom prst="triangl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8" name="Picture Placeholder 26"/>
          <p:cNvSpPr>
            <a:spLocks noGrp="1"/>
          </p:cNvSpPr>
          <p:nvPr>
            <p:ph type="pic" sz="quarter" idx="21"/>
          </p:nvPr>
        </p:nvSpPr>
        <p:spPr>
          <a:xfrm rot="10800000">
            <a:off x="8441346" y="7436277"/>
            <a:ext cx="2386059" cy="2386059"/>
          </a:xfrm>
          <a:prstGeom prst="triangl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3" name="Picture Placeholder 26"/>
          <p:cNvSpPr>
            <a:spLocks noGrp="1"/>
          </p:cNvSpPr>
          <p:nvPr>
            <p:ph type="pic" sz="quarter" idx="26"/>
          </p:nvPr>
        </p:nvSpPr>
        <p:spPr>
          <a:xfrm rot="10800000">
            <a:off x="13810586" y="2440592"/>
            <a:ext cx="4716985" cy="4716985"/>
          </a:xfrm>
          <a:prstGeom prst="triangl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6" name="Picture Placeholder 26"/>
          <p:cNvSpPr>
            <a:spLocks noGrp="1"/>
          </p:cNvSpPr>
          <p:nvPr>
            <p:ph type="pic" sz="quarter" idx="29"/>
          </p:nvPr>
        </p:nvSpPr>
        <p:spPr>
          <a:xfrm rot="10800000">
            <a:off x="17566368" y="-409697"/>
            <a:ext cx="2409047" cy="2409047"/>
          </a:xfrm>
          <a:prstGeom prst="triangl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7" name="Picture Placeholder 26"/>
          <p:cNvSpPr>
            <a:spLocks noGrp="1"/>
          </p:cNvSpPr>
          <p:nvPr>
            <p:ph type="pic" sz="quarter" idx="30"/>
          </p:nvPr>
        </p:nvSpPr>
        <p:spPr>
          <a:xfrm rot="10800000">
            <a:off x="22878363" y="-290414"/>
            <a:ext cx="3156111" cy="3156111"/>
          </a:xfrm>
          <a:prstGeom prst="triangl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-4239624" y="-977900"/>
            <a:ext cx="7375525" cy="7375525"/>
          </a:xfrm>
          <a:prstGeom prst="triangl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0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7332355" y="7881952"/>
            <a:ext cx="7152549" cy="7152549"/>
          </a:xfrm>
          <a:prstGeom prst="triangl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1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7679056" y="7628405"/>
            <a:ext cx="4217055" cy="4217055"/>
          </a:xfrm>
          <a:prstGeom prst="triangl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4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16286711" y="12234256"/>
            <a:ext cx="2386059" cy="2386059"/>
          </a:xfrm>
          <a:prstGeom prst="triangl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5" name="Picture Placeholder 26"/>
          <p:cNvSpPr>
            <a:spLocks noGrp="1"/>
          </p:cNvSpPr>
          <p:nvPr>
            <p:ph type="pic" sz="quarter" idx="18"/>
          </p:nvPr>
        </p:nvSpPr>
        <p:spPr>
          <a:xfrm>
            <a:off x="-789048" y="12228783"/>
            <a:ext cx="2386059" cy="2386059"/>
          </a:xfrm>
          <a:prstGeom prst="triangl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6" name="Picture Placeholder 26"/>
          <p:cNvSpPr>
            <a:spLocks noGrp="1"/>
          </p:cNvSpPr>
          <p:nvPr>
            <p:ph type="pic" sz="quarter" idx="19"/>
          </p:nvPr>
        </p:nvSpPr>
        <p:spPr>
          <a:xfrm rot="10800000">
            <a:off x="5587336" y="13115154"/>
            <a:ext cx="2386059" cy="2386059"/>
          </a:xfrm>
          <a:prstGeom prst="triangl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9" name="Picture Placeholder 26"/>
          <p:cNvSpPr>
            <a:spLocks noGrp="1"/>
          </p:cNvSpPr>
          <p:nvPr>
            <p:ph type="pic" sz="quarter" idx="22"/>
          </p:nvPr>
        </p:nvSpPr>
        <p:spPr>
          <a:xfrm rot="10800000">
            <a:off x="1581809" y="2528771"/>
            <a:ext cx="8927655" cy="8927655"/>
          </a:xfrm>
          <a:prstGeom prst="triangl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0" name="Picture Placeholder 26"/>
          <p:cNvSpPr>
            <a:spLocks noGrp="1"/>
          </p:cNvSpPr>
          <p:nvPr>
            <p:ph type="pic" sz="quarter" idx="23"/>
          </p:nvPr>
        </p:nvSpPr>
        <p:spPr>
          <a:xfrm rot="10800000">
            <a:off x="581520" y="11968257"/>
            <a:ext cx="5245092" cy="5245092"/>
          </a:xfrm>
          <a:prstGeom prst="triangl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1" name="Picture Placeholder 26"/>
          <p:cNvSpPr>
            <a:spLocks noGrp="1"/>
          </p:cNvSpPr>
          <p:nvPr>
            <p:ph type="pic" sz="quarter" idx="24"/>
          </p:nvPr>
        </p:nvSpPr>
        <p:spPr>
          <a:xfrm rot="10800000">
            <a:off x="-2881174" y="6622096"/>
            <a:ext cx="5778987" cy="5778987"/>
          </a:xfrm>
          <a:prstGeom prst="triangl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2" name="Picture Placeholder 26"/>
          <p:cNvSpPr>
            <a:spLocks noGrp="1"/>
          </p:cNvSpPr>
          <p:nvPr>
            <p:ph type="pic" sz="quarter" idx="25"/>
          </p:nvPr>
        </p:nvSpPr>
        <p:spPr>
          <a:xfrm>
            <a:off x="1777397" y="-6178730"/>
            <a:ext cx="8468247" cy="8468247"/>
          </a:xfrm>
          <a:prstGeom prst="triangl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4" name="Picture Placeholder 26"/>
          <p:cNvSpPr>
            <a:spLocks noGrp="1"/>
          </p:cNvSpPr>
          <p:nvPr>
            <p:ph type="pic" sz="quarter" idx="27"/>
          </p:nvPr>
        </p:nvSpPr>
        <p:spPr>
          <a:xfrm rot="10800000">
            <a:off x="17693105" y="12063607"/>
            <a:ext cx="4182223" cy="4182223"/>
          </a:xfrm>
          <a:prstGeom prst="triangl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5" name="Picture Placeholder 26"/>
          <p:cNvSpPr>
            <a:spLocks noGrp="1"/>
          </p:cNvSpPr>
          <p:nvPr>
            <p:ph type="pic" sz="quarter" idx="28"/>
          </p:nvPr>
        </p:nvSpPr>
        <p:spPr>
          <a:xfrm rot="10800000">
            <a:off x="19978698" y="7436275"/>
            <a:ext cx="8959965" cy="8959965"/>
          </a:xfrm>
          <a:prstGeom prst="triangl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723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</p:sldLayoutIdLst>
  <p:transition spd="med"/>
  <p:hf hdr="0" ftr="0" dt="0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1" i="0" u="none" strike="noStrike" cap="all" spc="0" baseline="0">
          <a:ln>
            <a:noFill/>
          </a:ln>
          <a:solidFill>
            <a:srgbClr val="2A3538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1" i="0" u="none" strike="noStrike" cap="all" spc="0" baseline="0">
          <a:ln>
            <a:noFill/>
          </a:ln>
          <a:solidFill>
            <a:srgbClr val="2A3538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1" i="0" u="none" strike="noStrike" cap="all" spc="0" baseline="0">
          <a:ln>
            <a:noFill/>
          </a:ln>
          <a:solidFill>
            <a:srgbClr val="2A3538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1" i="0" u="none" strike="noStrike" cap="all" spc="0" baseline="0">
          <a:ln>
            <a:noFill/>
          </a:ln>
          <a:solidFill>
            <a:srgbClr val="2A3538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1" i="0" u="none" strike="noStrike" cap="all" spc="0" baseline="0">
          <a:ln>
            <a:noFill/>
          </a:ln>
          <a:solidFill>
            <a:srgbClr val="2A3538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1" i="0" u="none" strike="noStrike" cap="all" spc="0" baseline="0">
          <a:ln>
            <a:noFill/>
          </a:ln>
          <a:solidFill>
            <a:srgbClr val="2A3538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1" i="0" u="none" strike="noStrike" cap="all" spc="0" baseline="0">
          <a:ln>
            <a:noFill/>
          </a:ln>
          <a:solidFill>
            <a:srgbClr val="2A3538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1" i="0" u="none" strike="noStrike" cap="all" spc="0" baseline="0">
          <a:ln>
            <a:noFill/>
          </a:ln>
          <a:solidFill>
            <a:srgbClr val="2A3538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1" i="0" u="none" strike="noStrike" cap="all" spc="0" baseline="0">
          <a:ln>
            <a:noFill/>
          </a:ln>
          <a:solidFill>
            <a:srgbClr val="2A3538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317500" marR="0" indent="-3175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3F3F3F"/>
          </a:solidFill>
          <a:uFillTx/>
          <a:latin typeface="+mn-lt"/>
          <a:ea typeface="+mn-ea"/>
          <a:cs typeface="+mn-cs"/>
          <a:sym typeface="Helvetica"/>
        </a:defRPr>
      </a:lvl1pPr>
      <a:lvl2pPr marL="952500" marR="0" indent="-3175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3F3F3F"/>
          </a:solidFill>
          <a:uFillTx/>
          <a:latin typeface="+mn-lt"/>
          <a:ea typeface="+mn-ea"/>
          <a:cs typeface="+mn-cs"/>
          <a:sym typeface="Helvetica"/>
        </a:defRPr>
      </a:lvl2pPr>
      <a:lvl3pPr marL="1587500" marR="0" indent="-3175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3F3F3F"/>
          </a:solidFill>
          <a:uFillTx/>
          <a:latin typeface="+mn-lt"/>
          <a:ea typeface="+mn-ea"/>
          <a:cs typeface="+mn-cs"/>
          <a:sym typeface="Helvetica"/>
        </a:defRPr>
      </a:lvl3pPr>
      <a:lvl4pPr marL="2222500" marR="0" indent="-3175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3F3F3F"/>
          </a:solidFill>
          <a:uFillTx/>
          <a:latin typeface="+mn-lt"/>
          <a:ea typeface="+mn-ea"/>
          <a:cs typeface="+mn-cs"/>
          <a:sym typeface="Helvetica"/>
        </a:defRPr>
      </a:lvl4pPr>
      <a:lvl5pPr marL="2857500" marR="0" indent="-3175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3F3F3F"/>
          </a:solidFill>
          <a:uFillTx/>
          <a:latin typeface="+mn-lt"/>
          <a:ea typeface="+mn-ea"/>
          <a:cs typeface="+mn-cs"/>
          <a:sym typeface="Helvetica"/>
        </a:defRPr>
      </a:lvl5pPr>
      <a:lvl6pPr marL="3492500" marR="0" indent="-3175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3F3F3F"/>
          </a:solidFill>
          <a:uFillTx/>
          <a:latin typeface="+mn-lt"/>
          <a:ea typeface="+mn-ea"/>
          <a:cs typeface="+mn-cs"/>
          <a:sym typeface="Helvetica"/>
        </a:defRPr>
      </a:lvl6pPr>
      <a:lvl7pPr marL="4127500" marR="0" indent="-3175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3F3F3F"/>
          </a:solidFill>
          <a:uFillTx/>
          <a:latin typeface="+mn-lt"/>
          <a:ea typeface="+mn-ea"/>
          <a:cs typeface="+mn-cs"/>
          <a:sym typeface="Helvetica"/>
        </a:defRPr>
      </a:lvl7pPr>
      <a:lvl8pPr marL="4762500" marR="0" indent="-3175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3F3F3F"/>
          </a:solidFill>
          <a:uFillTx/>
          <a:latin typeface="+mn-lt"/>
          <a:ea typeface="+mn-ea"/>
          <a:cs typeface="+mn-cs"/>
          <a:sym typeface="Helvetica"/>
        </a:defRPr>
      </a:lvl8pPr>
      <a:lvl9pPr marL="5397500" marR="0" indent="-3175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3F3F3F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09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0"/>
            <a:ext cx="24377904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Freeform: Shape 111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17390" y="2"/>
            <a:ext cx="2270132" cy="955994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1" name="Arc 11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1111420" y="4366446"/>
            <a:ext cx="8166866" cy="8166866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2"/>
          </p:nvPr>
        </p:nvSpPr>
        <p:spPr>
          <a:xfrm>
            <a:off x="17221200" y="12712700"/>
            <a:ext cx="5486400" cy="7302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 hangingPunct="1">
              <a:spcAft>
                <a:spcPts val="600"/>
              </a:spcAft>
            </a:pPr>
            <a:fld id="{86CB4B4D-7CA3-9044-876B-883B54F8677D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algn="r" defTabSz="914400" hangingPunct="1">
                <a:spcAft>
                  <a:spcPts val="600"/>
                </a:spcAft>
              </a:pPr>
              <a:t>1</a:t>
            </a:fld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22137BA-18A6-4ED3-AA44-FF84E2D9192D}"/>
              </a:ext>
            </a:extLst>
          </p:cNvPr>
          <p:cNvSpPr txBox="1"/>
          <p:nvPr/>
        </p:nvSpPr>
        <p:spPr>
          <a:xfrm>
            <a:off x="6096000" y="2962134"/>
            <a:ext cx="12192000" cy="62478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8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Разработка </a:t>
            </a: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8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веб-ориентированной информационной системы по организации спортивных соревнований</a:t>
            </a:r>
            <a:endParaRPr kumimoji="0" lang="ru-RU" sz="9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Helvetica Light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731F9C8-B462-4F58-B136-BADC5B62CAE9}"/>
              </a:ext>
            </a:extLst>
          </p:cNvPr>
          <p:cNvSpPr txBox="1"/>
          <p:nvPr/>
        </p:nvSpPr>
        <p:spPr>
          <a:xfrm>
            <a:off x="17894300" y="10941025"/>
            <a:ext cx="4533900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Сушилов</a:t>
            </a:r>
            <a:r>
              <a:rPr kumimoji="0" lang="ru-RU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 А.А.</a:t>
            </a:r>
            <a:br>
              <a:rPr kumimoji="0" lang="ru-RU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</a:br>
            <a:r>
              <a:rPr kumimoji="0" lang="ru-RU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змРИС-211</a:t>
            </a: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09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0"/>
            <a:ext cx="24377904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cs typeface="Helvetica"/>
              <a:sym typeface="Helvetica Light"/>
            </a:endParaRPr>
          </a:p>
        </p:txBody>
      </p:sp>
      <p:sp>
        <p:nvSpPr>
          <p:cNvPr id="140" name="Freeform: Shape 111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17390" y="2"/>
            <a:ext cx="2270132" cy="955994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cs typeface="Helvetica"/>
              <a:sym typeface="Helvetica Light"/>
            </a:endParaRPr>
          </a:p>
        </p:txBody>
      </p:sp>
      <p:sp>
        <p:nvSpPr>
          <p:cNvPr id="141" name="Arc 11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1111420" y="4366446"/>
            <a:ext cx="8166866" cy="8166866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 Ligh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2"/>
          </p:nvPr>
        </p:nvSpPr>
        <p:spPr>
          <a:xfrm>
            <a:off x="17221200" y="12712700"/>
            <a:ext cx="5486400" cy="7302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Helvetica"/>
                <a:ea typeface="+mn-ea"/>
                <a:cs typeface="Helvetica"/>
                <a:sym typeface="Helvetica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 Light"/>
            </a:endParaRPr>
          </a:p>
        </p:txBody>
      </p:sp>
      <p:sp>
        <p:nvSpPr>
          <p:cNvPr id="10" name="Shape 105">
            <a:extLst>
              <a:ext uri="{FF2B5EF4-FFF2-40B4-BE49-F238E27FC236}">
                <a16:creationId xmlns:a16="http://schemas.microsoft.com/office/drawing/2014/main" id="{919380A2-2242-4AB8-A24E-26BB38305BBD}"/>
              </a:ext>
            </a:extLst>
          </p:cNvPr>
          <p:cNvSpPr/>
          <p:nvPr/>
        </p:nvSpPr>
        <p:spPr>
          <a:xfrm>
            <a:off x="1964919" y="1082084"/>
            <a:ext cx="21307661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b="1" cap="all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latin typeface="Helvetica"/>
                <a:cs typeface="Helvetica"/>
              </a:rPr>
              <a:t>Реализация</a:t>
            </a:r>
            <a:endParaRPr kumimoji="0" lang="ru-RU" sz="5000" b="1" i="0" u="none" strike="noStrike" kern="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Helvetica"/>
            </a:endParaRPr>
          </a:p>
        </p:txBody>
      </p:sp>
      <p:pic>
        <p:nvPicPr>
          <p:cNvPr id="9" name="Рисунок 8" descr="Изображение выглядит как текст, снимок экрана, Шрифт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50CB8207-0FAF-42DE-BF5C-EE212446B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30" y="2164522"/>
            <a:ext cx="7840140" cy="3934283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снимок экрана, Шрифт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5B540557-DB56-4F54-901F-D37DCBD2D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114" y="3126481"/>
            <a:ext cx="7505153" cy="3793393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, снимок экрана, логотип, Реклама в Интернете&#10;&#10;Автоматически созданное описание">
            <a:extLst>
              <a:ext uri="{FF2B5EF4-FFF2-40B4-BE49-F238E27FC236}">
                <a16:creationId xmlns:a16="http://schemas.microsoft.com/office/drawing/2014/main" id="{3BD24B9F-934E-4F2B-B0C9-B32256591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480" y="7021802"/>
            <a:ext cx="6480175" cy="3860800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текст, снимок экрана, Реклама в Интернете, Человеческое лицо&#10;&#10;Автоматически созданное описание">
            <a:extLst>
              <a:ext uri="{FF2B5EF4-FFF2-40B4-BE49-F238E27FC236}">
                <a16:creationId xmlns:a16="http://schemas.microsoft.com/office/drawing/2014/main" id="{6E8C8780-D0C1-4FE3-8B5A-C167BFCBF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9627" y="8583749"/>
            <a:ext cx="6480175" cy="4092575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текст, снимок экрана, программное обеспечение, Значок на компьютере&#10;&#10;Автоматически созданное описание">
            <a:extLst>
              <a:ext uri="{FF2B5EF4-FFF2-40B4-BE49-F238E27FC236}">
                <a16:creationId xmlns:a16="http://schemas.microsoft.com/office/drawing/2014/main" id="{3621EE92-DE0A-421A-8597-8089B996F5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85374" y="992372"/>
            <a:ext cx="6480175" cy="5363210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, снимок экрана, программное обеспечение, Значок на компьютере&#10;&#10;Автоматически созданное описание">
            <a:extLst>
              <a:ext uri="{FF2B5EF4-FFF2-40B4-BE49-F238E27FC236}">
                <a16:creationId xmlns:a16="http://schemas.microsoft.com/office/drawing/2014/main" id="{94CB064D-064A-41B8-BB3E-A8BB5A41F2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63267" y="6517702"/>
            <a:ext cx="6221906" cy="4869000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, снимок экрана, логотип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A1C78773-6614-4FB8-8A3E-774FF0530B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85681" y="8160741"/>
            <a:ext cx="7957438" cy="451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37701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09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0"/>
            <a:ext cx="24377904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cs typeface="Helvetica"/>
              <a:sym typeface="Helvetica Light"/>
            </a:endParaRPr>
          </a:p>
        </p:txBody>
      </p:sp>
      <p:sp>
        <p:nvSpPr>
          <p:cNvPr id="140" name="Freeform: Shape 111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17390" y="2"/>
            <a:ext cx="2270132" cy="955994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cs typeface="Helvetica"/>
              <a:sym typeface="Helvetica Light"/>
            </a:endParaRPr>
          </a:p>
        </p:txBody>
      </p:sp>
      <p:sp>
        <p:nvSpPr>
          <p:cNvPr id="141" name="Arc 11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1111420" y="4366446"/>
            <a:ext cx="8166866" cy="8166866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 Ligh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2"/>
          </p:nvPr>
        </p:nvSpPr>
        <p:spPr>
          <a:xfrm>
            <a:off x="17221200" y="12712700"/>
            <a:ext cx="5486400" cy="7302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Helvetica"/>
                <a:ea typeface="+mn-ea"/>
                <a:cs typeface="Helvetica"/>
                <a:sym typeface="Helvetica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 Light"/>
            </a:endParaRPr>
          </a:p>
        </p:txBody>
      </p:sp>
      <p:sp>
        <p:nvSpPr>
          <p:cNvPr id="10" name="Shape 105">
            <a:extLst>
              <a:ext uri="{FF2B5EF4-FFF2-40B4-BE49-F238E27FC236}">
                <a16:creationId xmlns:a16="http://schemas.microsoft.com/office/drawing/2014/main" id="{919380A2-2242-4AB8-A24E-26BB38305BBD}"/>
              </a:ext>
            </a:extLst>
          </p:cNvPr>
          <p:cNvSpPr/>
          <p:nvPr/>
        </p:nvSpPr>
        <p:spPr>
          <a:xfrm>
            <a:off x="1964919" y="1082084"/>
            <a:ext cx="21307661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b="1" cap="all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0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Реализация</a:t>
            </a:r>
            <a:endParaRPr kumimoji="0" lang="ru-RU" sz="5000" b="1" i="0" u="none" strike="noStrike" kern="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Helvetica"/>
            </a:endParaRPr>
          </a:p>
        </p:txBody>
      </p:sp>
      <p:pic>
        <p:nvPicPr>
          <p:cNvPr id="18" name="Рисунок 17" descr="Изображение выглядит как снимок экрана, программное обеспечение, текст, Значок на компьютере&#10;&#10;Автоматически созданное описание">
            <a:extLst>
              <a:ext uri="{FF2B5EF4-FFF2-40B4-BE49-F238E27FC236}">
                <a16:creationId xmlns:a16="http://schemas.microsoft.com/office/drawing/2014/main" id="{941A8704-BAE8-415D-8F67-65105CEB5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60" y="1954118"/>
            <a:ext cx="11320396" cy="4153215"/>
          </a:xfrm>
          <a:prstGeom prst="rect">
            <a:avLst/>
          </a:prstGeom>
        </p:spPr>
      </p:pic>
      <p:pic>
        <p:nvPicPr>
          <p:cNvPr id="20" name="Рисунок 19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DCAA92F9-46BC-4160-81D0-87DA8E94B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490" y="4031986"/>
            <a:ext cx="15034962" cy="4153215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E11D6471-72C4-4829-8511-DEC627F4B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604" y="7147774"/>
            <a:ext cx="14543032" cy="434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42220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09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0"/>
            <a:ext cx="24377904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cs typeface="Helvetica"/>
              <a:sym typeface="Helvetica Light"/>
            </a:endParaRPr>
          </a:p>
        </p:txBody>
      </p:sp>
      <p:sp>
        <p:nvSpPr>
          <p:cNvPr id="140" name="Freeform: Shape 111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17390" y="2"/>
            <a:ext cx="2270132" cy="955994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cs typeface="Helvetica"/>
              <a:sym typeface="Helvetica Light"/>
            </a:endParaRPr>
          </a:p>
        </p:txBody>
      </p:sp>
      <p:sp>
        <p:nvSpPr>
          <p:cNvPr id="141" name="Arc 11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1111420" y="4366446"/>
            <a:ext cx="8166866" cy="8166866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 Ligh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2"/>
          </p:nvPr>
        </p:nvSpPr>
        <p:spPr>
          <a:xfrm>
            <a:off x="17221200" y="12712700"/>
            <a:ext cx="5486400" cy="7302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Helvetica"/>
                <a:ea typeface="+mn-ea"/>
                <a:cs typeface="Helvetica"/>
                <a:sym typeface="Helvetica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 Light"/>
            </a:endParaRPr>
          </a:p>
        </p:txBody>
      </p:sp>
      <p:sp>
        <p:nvSpPr>
          <p:cNvPr id="10" name="Shape 105">
            <a:extLst>
              <a:ext uri="{FF2B5EF4-FFF2-40B4-BE49-F238E27FC236}">
                <a16:creationId xmlns:a16="http://schemas.microsoft.com/office/drawing/2014/main" id="{919380A2-2242-4AB8-A24E-26BB38305BBD}"/>
              </a:ext>
            </a:extLst>
          </p:cNvPr>
          <p:cNvSpPr/>
          <p:nvPr/>
        </p:nvSpPr>
        <p:spPr>
          <a:xfrm>
            <a:off x="1964919" y="1082084"/>
            <a:ext cx="21307661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b="1" cap="all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ru-RU" alt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9045AD2-213F-4EF7-A0C9-8AC269C419C8}"/>
              </a:ext>
            </a:extLst>
          </p:cNvPr>
          <p:cNvSpPr/>
          <p:nvPr/>
        </p:nvSpPr>
        <p:spPr>
          <a:xfrm>
            <a:off x="1641239" y="3183757"/>
            <a:ext cx="18935692" cy="757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 algn="l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altLang="ru-RU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Рассмотрены ключевые аспекты информационной системы для управления сервисом организации спортивных соревнований. </a:t>
            </a:r>
          </a:p>
          <a:p>
            <a:pPr marL="685800" indent="-685800" algn="l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altLang="ru-RU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Была определена архитектура системы и выделены основные модули, необходимые для ее правильной работы.</a:t>
            </a:r>
          </a:p>
          <a:p>
            <a:pPr marL="685800" indent="-685800" algn="l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altLang="ru-RU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 модуль составления расписания, использующий алгоритмы, в частности </a:t>
            </a:r>
            <a:r>
              <a:rPr lang="ru-RU" altLang="ru-RU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round-robin</a:t>
            </a:r>
            <a:r>
              <a:rPr lang="ru-RU" altLang="ru-RU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685800" indent="-685800" algn="l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altLang="ru-RU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Разработана веб-ориентированная информационная система, включающая в себя разработку </a:t>
            </a:r>
            <a:r>
              <a:rPr lang="ru-RU" altLang="ru-RU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  <a:r>
              <a:rPr lang="ru-RU" altLang="ru-RU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altLang="ru-RU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  <a:endParaRPr lang="ru-RU" altLang="ru-RU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indent="-685800" algn="l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ru-RU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671850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09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0"/>
            <a:ext cx="24377904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cs typeface="Helvetica"/>
              <a:sym typeface="Helvetica Light"/>
            </a:endParaRPr>
          </a:p>
        </p:txBody>
      </p:sp>
      <p:sp>
        <p:nvSpPr>
          <p:cNvPr id="140" name="Freeform: Shape 111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17390" y="2"/>
            <a:ext cx="2270132" cy="955994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cs typeface="Helvetica"/>
              <a:sym typeface="Helvetica Light"/>
            </a:endParaRPr>
          </a:p>
        </p:txBody>
      </p:sp>
      <p:sp>
        <p:nvSpPr>
          <p:cNvPr id="141" name="Arc 11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1111420" y="4366446"/>
            <a:ext cx="8166866" cy="8166866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 Ligh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2"/>
          </p:nvPr>
        </p:nvSpPr>
        <p:spPr>
          <a:xfrm>
            <a:off x="17221200" y="12712700"/>
            <a:ext cx="5486400" cy="7302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Helvetica"/>
                <a:ea typeface="+mn-ea"/>
                <a:cs typeface="Helvetica"/>
                <a:sym typeface="Helvetica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 Light"/>
            </a:endParaRPr>
          </a:p>
        </p:txBody>
      </p:sp>
      <p:sp>
        <p:nvSpPr>
          <p:cNvPr id="10" name="Shape 105">
            <a:extLst>
              <a:ext uri="{FF2B5EF4-FFF2-40B4-BE49-F238E27FC236}">
                <a16:creationId xmlns:a16="http://schemas.microsoft.com/office/drawing/2014/main" id="{919380A2-2242-4AB8-A24E-26BB38305BBD}"/>
              </a:ext>
            </a:extLst>
          </p:cNvPr>
          <p:cNvSpPr/>
          <p:nvPr/>
        </p:nvSpPr>
        <p:spPr>
          <a:xfrm>
            <a:off x="758419" y="519979"/>
            <a:ext cx="21307661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b="1" cap="all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0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Видео пример</a:t>
            </a:r>
          </a:p>
        </p:txBody>
      </p:sp>
      <p:pic>
        <p:nvPicPr>
          <p:cNvPr id="3" name="Пример PlayOnArena">
            <a:hlinkClick r:id="" action="ppaction://media"/>
            <a:extLst>
              <a:ext uri="{FF2B5EF4-FFF2-40B4-BE49-F238E27FC236}">
                <a16:creationId xmlns:a16="http://schemas.microsoft.com/office/drawing/2014/main" id="{B50132F7-453A-4070-96A6-FA304FE1E7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689098"/>
            <a:ext cx="24354474" cy="1202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54491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09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0"/>
            <a:ext cx="24377904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cs typeface="Helvetica"/>
              <a:sym typeface="Helvetica Light"/>
            </a:endParaRPr>
          </a:p>
        </p:txBody>
      </p:sp>
      <p:sp>
        <p:nvSpPr>
          <p:cNvPr id="140" name="Freeform: Shape 111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17390" y="2"/>
            <a:ext cx="2270132" cy="955994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cs typeface="Helvetica"/>
              <a:sym typeface="Helvetica Light"/>
            </a:endParaRPr>
          </a:p>
        </p:txBody>
      </p:sp>
      <p:sp>
        <p:nvSpPr>
          <p:cNvPr id="141" name="Arc 11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1111420" y="4366446"/>
            <a:ext cx="8166866" cy="8166866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 Ligh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2"/>
          </p:nvPr>
        </p:nvSpPr>
        <p:spPr>
          <a:xfrm>
            <a:off x="17221200" y="12712700"/>
            <a:ext cx="5486400" cy="7302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Helvetica"/>
                <a:ea typeface="+mn-ea"/>
                <a:cs typeface="Helvetica"/>
                <a:sym typeface="Helvetica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 Ligh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22137BA-18A6-4ED3-AA44-FF84E2D9192D}"/>
              </a:ext>
            </a:extLst>
          </p:cNvPr>
          <p:cNvSpPr txBox="1"/>
          <p:nvPr/>
        </p:nvSpPr>
        <p:spPr>
          <a:xfrm>
            <a:off x="6096000" y="2962134"/>
            <a:ext cx="12192000" cy="62478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8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Разработка </a:t>
            </a: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8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веб-ориентированной информационной системы по организации спортивных соревнований</a:t>
            </a:r>
            <a:endParaRPr kumimoji="0" lang="ru-RU" sz="9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Helvetica Light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731F9C8-B462-4F58-B136-BADC5B62CAE9}"/>
              </a:ext>
            </a:extLst>
          </p:cNvPr>
          <p:cNvSpPr txBox="1"/>
          <p:nvPr/>
        </p:nvSpPr>
        <p:spPr>
          <a:xfrm>
            <a:off x="17894300" y="10941025"/>
            <a:ext cx="4533900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Сушилов</a:t>
            </a:r>
            <a:r>
              <a:rPr kumimoji="0" lang="ru-RU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 А.А.</a:t>
            </a:r>
            <a:br>
              <a:rPr kumimoji="0" lang="ru-RU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</a:br>
            <a:r>
              <a:rPr kumimoji="0" lang="ru-RU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змРИС-211</a:t>
            </a:r>
          </a:p>
        </p:txBody>
      </p:sp>
    </p:spTree>
    <p:extLst>
      <p:ext uri="{BB962C8B-B14F-4D97-AF65-F5344CB8AC3E}">
        <p14:creationId xmlns:p14="http://schemas.microsoft.com/office/powerpoint/2010/main" val="105523452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09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0"/>
            <a:ext cx="24377904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cs typeface="Helvetica"/>
              <a:sym typeface="Helvetica Light"/>
            </a:endParaRPr>
          </a:p>
        </p:txBody>
      </p:sp>
      <p:sp>
        <p:nvSpPr>
          <p:cNvPr id="140" name="Freeform: Shape 111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17390" y="2"/>
            <a:ext cx="2270132" cy="955994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cs typeface="Helvetica"/>
              <a:sym typeface="Helvetica Light"/>
            </a:endParaRPr>
          </a:p>
        </p:txBody>
      </p:sp>
      <p:sp>
        <p:nvSpPr>
          <p:cNvPr id="141" name="Arc 11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1111420" y="4366446"/>
            <a:ext cx="8166866" cy="8166866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 Ligh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2"/>
          </p:nvPr>
        </p:nvSpPr>
        <p:spPr>
          <a:xfrm>
            <a:off x="17221200" y="12712700"/>
            <a:ext cx="5486400" cy="7302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Helvetica"/>
                <a:ea typeface="+mn-ea"/>
                <a:cs typeface="Helvetica"/>
                <a:sym typeface="Helvetica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 Light"/>
            </a:endParaRPr>
          </a:p>
        </p:txBody>
      </p:sp>
      <p:sp>
        <p:nvSpPr>
          <p:cNvPr id="8" name="Shape 105">
            <a:extLst>
              <a:ext uri="{FF2B5EF4-FFF2-40B4-BE49-F238E27FC236}">
                <a16:creationId xmlns:a16="http://schemas.microsoft.com/office/drawing/2014/main" id="{401D0803-F4C4-4908-BBFA-9BFBA031BE35}"/>
              </a:ext>
            </a:extLst>
          </p:cNvPr>
          <p:cNvSpPr/>
          <p:nvPr/>
        </p:nvSpPr>
        <p:spPr>
          <a:xfrm>
            <a:off x="1679339" y="1792961"/>
            <a:ext cx="11066821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cap="all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Цели и задачи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0927C45-6C7F-4134-B987-5C7EE56EAB98}"/>
              </a:ext>
            </a:extLst>
          </p:cNvPr>
          <p:cNvSpPr/>
          <p:nvPr/>
        </p:nvSpPr>
        <p:spPr>
          <a:xfrm>
            <a:off x="1679339" y="3679956"/>
            <a:ext cx="2174923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alt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Изучить существующие решения. Сравнить преимущества и недостатки каждого из них.</a:t>
            </a:r>
          </a:p>
          <a:p>
            <a:pPr marL="685800" indent="-6858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alt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Определить основные модули сервиса.</a:t>
            </a:r>
          </a:p>
          <a:p>
            <a:pPr marL="685800" indent="-6858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alt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веб-сервис по организации спортивных соревнований.</a:t>
            </a:r>
          </a:p>
        </p:txBody>
      </p:sp>
    </p:spTree>
    <p:extLst>
      <p:ext uri="{BB962C8B-B14F-4D97-AF65-F5344CB8AC3E}">
        <p14:creationId xmlns:p14="http://schemas.microsoft.com/office/powerpoint/2010/main" val="1137253719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09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0"/>
            <a:ext cx="24377904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cs typeface="Helvetica"/>
              <a:sym typeface="Helvetica Light"/>
            </a:endParaRPr>
          </a:p>
        </p:txBody>
      </p:sp>
      <p:sp>
        <p:nvSpPr>
          <p:cNvPr id="140" name="Freeform: Shape 111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17390" y="2"/>
            <a:ext cx="2270132" cy="955994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cs typeface="Helvetica"/>
              <a:sym typeface="Helvetica Light"/>
            </a:endParaRPr>
          </a:p>
        </p:txBody>
      </p:sp>
      <p:sp>
        <p:nvSpPr>
          <p:cNvPr id="105" name="Shape 105"/>
          <p:cNvSpPr/>
          <p:nvPr/>
        </p:nvSpPr>
        <p:spPr>
          <a:xfrm>
            <a:off x="1676400" y="730250"/>
            <a:ext cx="21031200" cy="265112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>
              <a:defRPr b="1" cap="all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1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j-ea"/>
                <a:cs typeface="Helvetica"/>
                <a:sym typeface="Helvetica"/>
              </a:rPr>
              <a:t>Актуальность исследования</a:t>
            </a:r>
          </a:p>
        </p:txBody>
      </p:sp>
      <p:sp>
        <p:nvSpPr>
          <p:cNvPr id="141" name="Arc 11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1111420" y="4366446"/>
            <a:ext cx="8166866" cy="8166866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 Ligh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464365" y="2948884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6858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4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Helvetica"/>
                <a:sym typeface="Helvetica Light"/>
              </a:rPr>
              <a:t>Веб-ориентированная система может значительно упростить процесс эффективной организации и управлении спортивными событиями.</a:t>
            </a:r>
          </a:p>
          <a:p>
            <a:pPr marL="6858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altLang="ru-RU" sz="4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 Light"/>
            </a:endParaRPr>
          </a:p>
          <a:p>
            <a:pPr marL="6858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4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Helvetica"/>
                <a:sym typeface="Helvetica Light"/>
              </a:rPr>
              <a:t>Автоматизация процессов с помощью веб-ориентированной системы позволит избежать множество ошибок, связанных с ручным вводом данных.</a:t>
            </a:r>
          </a:p>
          <a:p>
            <a:pPr marL="6858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altLang="ru-RU" sz="4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 Light"/>
            </a:endParaRPr>
          </a:p>
          <a:p>
            <a:pPr marL="6858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4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Helvetica"/>
                <a:sym typeface="Helvetica Light"/>
              </a:rPr>
              <a:t>Система будет полезна не только для организаторов соревнований, но и для участников. Они смогут получить доступ к актуальной информации о соревнованиях, зарегистрироваться и проверить свои результаты в режиме реального времени.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2"/>
          </p:nvPr>
        </p:nvSpPr>
        <p:spPr>
          <a:xfrm>
            <a:off x="17221200" y="12712700"/>
            <a:ext cx="5486400" cy="7302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Helvetica"/>
                <a:ea typeface="+mn-ea"/>
                <a:cs typeface="Helvetica"/>
                <a:sym typeface="Helvetica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286398264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09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0"/>
            <a:ext cx="24377904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cs typeface="Helvetica"/>
              <a:sym typeface="Helvetica Light"/>
            </a:endParaRPr>
          </a:p>
        </p:txBody>
      </p:sp>
      <p:sp>
        <p:nvSpPr>
          <p:cNvPr id="140" name="Freeform: Shape 111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17390" y="2"/>
            <a:ext cx="2270132" cy="955994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cs typeface="Helvetica"/>
              <a:sym typeface="Helvetica Light"/>
            </a:endParaRPr>
          </a:p>
        </p:txBody>
      </p:sp>
      <p:sp>
        <p:nvSpPr>
          <p:cNvPr id="105" name="Shape 105"/>
          <p:cNvSpPr/>
          <p:nvPr/>
        </p:nvSpPr>
        <p:spPr>
          <a:xfrm>
            <a:off x="1676400" y="730250"/>
            <a:ext cx="21031200" cy="265112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>
              <a:defRPr b="1" cap="all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1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j-ea"/>
                <a:cs typeface="Helvetica"/>
                <a:sym typeface="Helvetica"/>
              </a:rPr>
              <a:t>Обзор существующих решений</a:t>
            </a:r>
          </a:p>
        </p:txBody>
      </p:sp>
      <p:sp>
        <p:nvSpPr>
          <p:cNvPr id="141" name="Arc 11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1111420" y="4366446"/>
            <a:ext cx="8166866" cy="8166866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 Ligh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2"/>
          </p:nvPr>
        </p:nvSpPr>
        <p:spPr>
          <a:xfrm>
            <a:off x="17221200" y="12712700"/>
            <a:ext cx="5486400" cy="7302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Helvetica"/>
                <a:ea typeface="+mn-ea"/>
                <a:cs typeface="Helvetica"/>
                <a:sym typeface="Helvetica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 Light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AEF5863-219D-4A2B-9F2C-61F2808E2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637" y="2513949"/>
            <a:ext cx="10476285" cy="488067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49E4757-1C38-438F-948F-B681A32C6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2750" y="6605086"/>
            <a:ext cx="8989914" cy="515598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4098CE5-16EA-4F8A-A021-6B7110310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5716" y="2253467"/>
            <a:ext cx="6361926" cy="540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80696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09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0"/>
            <a:ext cx="24377904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cs typeface="Helvetica"/>
              <a:sym typeface="Helvetica Light"/>
            </a:endParaRPr>
          </a:p>
        </p:txBody>
      </p:sp>
      <p:sp>
        <p:nvSpPr>
          <p:cNvPr id="140" name="Freeform: Shape 111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17390" y="2"/>
            <a:ext cx="2270132" cy="955994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cs typeface="Helvetica"/>
              <a:sym typeface="Helvetica Light"/>
            </a:endParaRPr>
          </a:p>
        </p:txBody>
      </p:sp>
      <p:sp>
        <p:nvSpPr>
          <p:cNvPr id="141" name="Arc 11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1111420" y="4366446"/>
            <a:ext cx="8166866" cy="8166866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 Ligh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2"/>
          </p:nvPr>
        </p:nvSpPr>
        <p:spPr>
          <a:xfrm>
            <a:off x="17221200" y="12712700"/>
            <a:ext cx="5486400" cy="7302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Helvetica"/>
                <a:ea typeface="+mn-ea"/>
                <a:cs typeface="Helvetica"/>
                <a:sym typeface="Helvetica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 Light"/>
            </a:endParaRPr>
          </a:p>
        </p:txBody>
      </p:sp>
      <p:sp>
        <p:nvSpPr>
          <p:cNvPr id="10" name="Shape 105">
            <a:extLst>
              <a:ext uri="{FF2B5EF4-FFF2-40B4-BE49-F238E27FC236}">
                <a16:creationId xmlns:a16="http://schemas.microsoft.com/office/drawing/2014/main" id="{919380A2-2242-4AB8-A24E-26BB38305BBD}"/>
              </a:ext>
            </a:extLst>
          </p:cNvPr>
          <p:cNvSpPr/>
          <p:nvPr/>
        </p:nvSpPr>
        <p:spPr>
          <a:xfrm>
            <a:off x="1964919" y="1082084"/>
            <a:ext cx="21307661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b="1" cap="all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ru-RU" dirty="0"/>
              <a:t>Технологии составления расписаний соревнований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7566E5CE-472B-4178-915C-961E77461C6D}"/>
                  </a:ext>
                </a:extLst>
              </p:cNvPr>
              <p:cNvSpPr/>
              <p:nvPr/>
            </p:nvSpPr>
            <p:spPr>
              <a:xfrm>
                <a:off x="1450799" y="4442279"/>
                <a:ext cx="21749230" cy="30613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:r>
                  <a:rPr lang="ru-RU" alt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Количество команд:</a:t>
                </a:r>
                <a:r>
                  <a:rPr lang="ru-RU" altLang="ru-RU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ru-RU" i="1" dirty="0">
                    <a:latin typeface="Cambria Math" panose="02040503050406030204" pitchFamily="18" charset="0"/>
                  </a:rPr>
                  <a:t>n</a:t>
                </a:r>
              </a:p>
              <a:p>
                <a:pPr algn="l">
                  <a:spcAft>
                    <a:spcPts val="1200"/>
                  </a:spcAft>
                </a:pPr>
                <a:r>
                  <a:rPr lang="ru-RU" altLang="ru-RU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Количество игр для каждой команды: </a:t>
                </a:r>
                <a14:m>
                  <m:oMath xmlns:m="http://schemas.openxmlformats.org/officeDocument/2006/math">
                    <m:r>
                      <a:rPr lang="ru-RU" altLang="ru-RU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ru-RU" altLang="ru-RU" b="0" i="1" dirty="0">
                  <a:latin typeface="Cambria Math" panose="02040503050406030204" pitchFamily="18" charset="0"/>
                </a:endParaRPr>
              </a:p>
              <a:p>
                <a:pPr algn="l">
                  <a:spcAft>
                    <a:spcPts val="1200"/>
                  </a:spcAft>
                </a:pPr>
                <a:r>
                  <a:rPr lang="ru-RU" altLang="ru-RU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Количество игр в турнире: 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ru-R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ru-RU" altLang="ru-RU" dirty="0"/>
              </a:p>
            </p:txBody>
          </p:sp>
        </mc:Choice>
        <mc:Fallback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7566E5CE-472B-4178-915C-961E77461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799" y="4442279"/>
                <a:ext cx="21749230" cy="3061351"/>
              </a:xfrm>
              <a:prstGeom prst="rect">
                <a:avLst/>
              </a:prstGeom>
              <a:blipFill>
                <a:blip r:embed="rId2"/>
                <a:stretch>
                  <a:fillRect l="-1345" t="-4980" b="-43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hape 105">
            <a:extLst>
              <a:ext uri="{FF2B5EF4-FFF2-40B4-BE49-F238E27FC236}">
                <a16:creationId xmlns:a16="http://schemas.microsoft.com/office/drawing/2014/main" id="{0F24CAB3-4A0D-4850-8E47-9B84029B9BC0}"/>
              </a:ext>
            </a:extLst>
          </p:cNvPr>
          <p:cNvSpPr/>
          <p:nvPr/>
        </p:nvSpPr>
        <p:spPr>
          <a:xfrm>
            <a:off x="1450799" y="2601450"/>
            <a:ext cx="7109061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b="1" cap="all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ru-RU" sz="4400" dirty="0"/>
              <a:t>Круговая Система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Таблица 6">
            <a:extLst>
              <a:ext uri="{FF2B5EF4-FFF2-40B4-BE49-F238E27FC236}">
                <a16:creationId xmlns:a16="http://schemas.microsoft.com/office/drawing/2014/main" id="{A1F1FEC3-EF3D-4BAD-924F-002A55F7AE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907592"/>
              </p:ext>
            </p:extLst>
          </p:nvPr>
        </p:nvGraphicFramePr>
        <p:xfrm>
          <a:off x="8112075" y="8318795"/>
          <a:ext cx="81280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540655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3496396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851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097761"/>
                  </a:ext>
                </a:extLst>
              </a:tr>
            </a:tbl>
          </a:graphicData>
        </a:graphic>
      </p:graphicFrame>
      <p:graphicFrame>
        <p:nvGraphicFramePr>
          <p:cNvPr id="14" name="Таблица 6">
            <a:extLst>
              <a:ext uri="{FF2B5EF4-FFF2-40B4-BE49-F238E27FC236}">
                <a16:creationId xmlns:a16="http://schemas.microsoft.com/office/drawing/2014/main" id="{6611CF0E-3121-4096-944D-6B9311E24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644574"/>
              </p:ext>
            </p:extLst>
          </p:nvPr>
        </p:nvGraphicFramePr>
        <p:xfrm>
          <a:off x="8112075" y="9505613"/>
          <a:ext cx="81280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540655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3496396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851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097761"/>
                  </a:ext>
                </a:extLst>
              </a:tr>
            </a:tbl>
          </a:graphicData>
        </a:graphic>
      </p:graphicFrame>
      <p:graphicFrame>
        <p:nvGraphicFramePr>
          <p:cNvPr id="15" name="Таблица 6">
            <a:extLst>
              <a:ext uri="{FF2B5EF4-FFF2-40B4-BE49-F238E27FC236}">
                <a16:creationId xmlns:a16="http://schemas.microsoft.com/office/drawing/2014/main" id="{DAFF85FD-F0AA-44E3-AB3B-60C787E292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876112"/>
              </p:ext>
            </p:extLst>
          </p:nvPr>
        </p:nvGraphicFramePr>
        <p:xfrm>
          <a:off x="8112075" y="10691234"/>
          <a:ext cx="81280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540655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3496396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851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097761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4FCD578-C08E-4274-BE1C-B23D859AFFE9}"/>
              </a:ext>
            </a:extLst>
          </p:cNvPr>
          <p:cNvSpPr txBox="1"/>
          <p:nvPr/>
        </p:nvSpPr>
        <p:spPr>
          <a:xfrm>
            <a:off x="16549225" y="8293811"/>
            <a:ext cx="272415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1 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vs 4</a:t>
            </a:r>
          </a:p>
          <a:p>
            <a:pPr marL="685800" marR="0" indent="-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2</a:t>
            </a:r>
            <a:r>
              <a:rPr lang="en-US" sz="2800" dirty="0"/>
              <a:t> vs 3</a:t>
            </a:r>
            <a:endParaRPr kumimoji="0" lang="ru-RU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4ADED4-6B50-47FE-BA22-7CEF6E2EFE9E}"/>
              </a:ext>
            </a:extLst>
          </p:cNvPr>
          <p:cNvSpPr txBox="1"/>
          <p:nvPr/>
        </p:nvSpPr>
        <p:spPr>
          <a:xfrm>
            <a:off x="4633213" y="8341175"/>
            <a:ext cx="2438931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Раунд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5B0589-E6F8-4911-BAD1-02001E79964C}"/>
              </a:ext>
            </a:extLst>
          </p:cNvPr>
          <p:cNvSpPr txBox="1"/>
          <p:nvPr/>
        </p:nvSpPr>
        <p:spPr>
          <a:xfrm>
            <a:off x="4633213" y="9526796"/>
            <a:ext cx="2438931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Раунд </a:t>
            </a: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2</a:t>
            </a:r>
            <a:endParaRPr kumimoji="0" lang="ru-RU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539A70-12A2-4674-BA97-FE6B85BA40D2}"/>
              </a:ext>
            </a:extLst>
          </p:cNvPr>
          <p:cNvSpPr txBox="1"/>
          <p:nvPr/>
        </p:nvSpPr>
        <p:spPr>
          <a:xfrm>
            <a:off x="4633212" y="10712417"/>
            <a:ext cx="2438931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Раунд </a:t>
            </a:r>
            <a:r>
              <a:rPr lang="en-US" dirty="0"/>
              <a:t>3</a:t>
            </a:r>
            <a:endParaRPr kumimoji="0" lang="ru-RU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3BA797-8DD0-4E9F-B3FC-F39137171F5A}"/>
              </a:ext>
            </a:extLst>
          </p:cNvPr>
          <p:cNvSpPr txBox="1"/>
          <p:nvPr/>
        </p:nvSpPr>
        <p:spPr>
          <a:xfrm>
            <a:off x="16549225" y="9480629"/>
            <a:ext cx="272415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1 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vs 3</a:t>
            </a:r>
          </a:p>
          <a:p>
            <a:pPr marL="685800" marR="0" indent="-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/>
              <a:t>4 vs 2</a:t>
            </a:r>
            <a:endParaRPr kumimoji="0" lang="ru-RU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06860B-5F24-4FA3-AB34-8A67258CF786}"/>
              </a:ext>
            </a:extLst>
          </p:cNvPr>
          <p:cNvSpPr txBox="1"/>
          <p:nvPr/>
        </p:nvSpPr>
        <p:spPr>
          <a:xfrm>
            <a:off x="16549225" y="10666250"/>
            <a:ext cx="272415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1 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vs 2</a:t>
            </a:r>
          </a:p>
          <a:p>
            <a:pPr marL="685800" marR="0" indent="-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/>
              <a:t>3 vs 4</a:t>
            </a:r>
            <a:endParaRPr kumimoji="0" lang="ru-RU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026569587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09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0"/>
            <a:ext cx="24377904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cs typeface="Helvetica"/>
              <a:sym typeface="Helvetica Light"/>
            </a:endParaRPr>
          </a:p>
        </p:txBody>
      </p:sp>
      <p:sp>
        <p:nvSpPr>
          <p:cNvPr id="140" name="Freeform: Shape 111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17390" y="2"/>
            <a:ext cx="2270132" cy="955994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cs typeface="Helvetica"/>
              <a:sym typeface="Helvetica Light"/>
            </a:endParaRPr>
          </a:p>
        </p:txBody>
      </p:sp>
      <p:sp>
        <p:nvSpPr>
          <p:cNvPr id="141" name="Arc 11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1111420" y="4366446"/>
            <a:ext cx="8166866" cy="8166866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 Ligh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2"/>
          </p:nvPr>
        </p:nvSpPr>
        <p:spPr>
          <a:xfrm>
            <a:off x="17221200" y="12712700"/>
            <a:ext cx="5486400" cy="7302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Helvetica"/>
                <a:ea typeface="+mn-ea"/>
                <a:cs typeface="Helvetica"/>
                <a:sym typeface="Helvetica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 Light"/>
            </a:endParaRPr>
          </a:p>
        </p:txBody>
      </p:sp>
      <p:sp>
        <p:nvSpPr>
          <p:cNvPr id="10" name="Shape 105">
            <a:extLst>
              <a:ext uri="{FF2B5EF4-FFF2-40B4-BE49-F238E27FC236}">
                <a16:creationId xmlns:a16="http://schemas.microsoft.com/office/drawing/2014/main" id="{919380A2-2242-4AB8-A24E-26BB38305BBD}"/>
              </a:ext>
            </a:extLst>
          </p:cNvPr>
          <p:cNvSpPr/>
          <p:nvPr/>
        </p:nvSpPr>
        <p:spPr>
          <a:xfrm>
            <a:off x="1964919" y="1082084"/>
            <a:ext cx="21307661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b="1" cap="all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0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Технологии составления расписаний соревнований</a:t>
            </a:r>
            <a:endParaRPr kumimoji="0" sz="5000" b="1" i="0" u="none" strike="noStrike" kern="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Helvetica"/>
            </a:endParaRPr>
          </a:p>
        </p:txBody>
      </p:sp>
      <p:sp>
        <p:nvSpPr>
          <p:cNvPr id="12" name="Shape 105">
            <a:extLst>
              <a:ext uri="{FF2B5EF4-FFF2-40B4-BE49-F238E27FC236}">
                <a16:creationId xmlns:a16="http://schemas.microsoft.com/office/drawing/2014/main" id="{0F24CAB3-4A0D-4850-8E47-9B84029B9BC0}"/>
              </a:ext>
            </a:extLst>
          </p:cNvPr>
          <p:cNvSpPr/>
          <p:nvPr/>
        </p:nvSpPr>
        <p:spPr>
          <a:xfrm>
            <a:off x="1450799" y="2613669"/>
            <a:ext cx="14221001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b="1" cap="all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ru-RU" sz="4400" dirty="0"/>
              <a:t>Олимпийская система или плей-офф</a:t>
            </a:r>
            <a:endParaRPr lang="ru-RU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8C4634C9-C55E-4044-9CA1-0DB715468CAC}"/>
                  </a:ext>
                </a:extLst>
              </p:cNvPr>
              <p:cNvSpPr/>
              <p:nvPr/>
            </p:nvSpPr>
            <p:spPr>
              <a:xfrm>
                <a:off x="1781684" y="3626853"/>
                <a:ext cx="19097861" cy="27084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:r>
                  <a:rPr lang="ru-RU" alt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Количество команд: </a:t>
                </a:r>
                <a:r>
                  <a:rPr lang="en-US" altLang="ru-RU" i="1" dirty="0">
                    <a:latin typeface="Cambria Math" panose="02040503050406030204" pitchFamily="18" charset="0"/>
                  </a:rPr>
                  <a:t>n</a:t>
                </a:r>
              </a:p>
              <a:p>
                <a:pPr algn="l">
                  <a:spcAft>
                    <a:spcPts val="1200"/>
                  </a:spcAft>
                </a:pPr>
                <a:r>
                  <a:rPr lang="ru-RU" alt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Количество туров: </a:t>
                </a:r>
                <a14:m>
                  <m:oMath xmlns:m="http://schemas.openxmlformats.org/officeDocument/2006/math">
                    <m:r>
                      <a:rPr lang="ru-RU" altLang="ru-RU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func>
                      <m:funcPr>
                        <m:ctrlPr>
                          <a:rPr lang="en-US" altLang="ru-RU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ru-RU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ru-RU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ru-RU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ru-RU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ru-RU" alt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>
                  <a:spcAft>
                    <a:spcPts val="1200"/>
                  </a:spcAft>
                </a:pPr>
                <a:r>
                  <a:rPr lang="ru-RU" alt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Количество игр в турнире: 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ru-RU" altLang="ru-RU" dirty="0"/>
              </a:p>
            </p:txBody>
          </p:sp>
        </mc:Choice>
        <mc:Fallback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8C4634C9-C55E-4044-9CA1-0DB715468C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684" y="3626853"/>
                <a:ext cx="19097861" cy="2708434"/>
              </a:xfrm>
              <a:prstGeom prst="rect">
                <a:avLst/>
              </a:prstGeom>
              <a:blipFill>
                <a:blip r:embed="rId2"/>
                <a:stretch>
                  <a:fillRect l="-1532" t="-5405" b="-114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 descr="Изображение выглядит как диаграмма, линия, План, Технический чертеж&#10;&#10;Автоматически созданное описание">
            <a:extLst>
              <a:ext uri="{FF2B5EF4-FFF2-40B4-BE49-F238E27FC236}">
                <a16:creationId xmlns:a16="http://schemas.microsoft.com/office/drawing/2014/main" id="{E7B4EA9E-487C-45C1-870C-7D5295038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761" y="6674976"/>
            <a:ext cx="8071803" cy="5280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8CDF4D8-B4D5-4CB6-9B67-D0E70C195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942" y="6696652"/>
            <a:ext cx="9014461" cy="52548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7015802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09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0"/>
            <a:ext cx="24377904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cs typeface="Helvetica"/>
              <a:sym typeface="Helvetica Light"/>
            </a:endParaRPr>
          </a:p>
        </p:txBody>
      </p:sp>
      <p:sp>
        <p:nvSpPr>
          <p:cNvPr id="140" name="Freeform: Shape 111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17390" y="2"/>
            <a:ext cx="2270132" cy="955994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cs typeface="Helvetica"/>
              <a:sym typeface="Helvetica Light"/>
            </a:endParaRPr>
          </a:p>
        </p:txBody>
      </p:sp>
      <p:sp>
        <p:nvSpPr>
          <p:cNvPr id="141" name="Arc 11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1111420" y="4366446"/>
            <a:ext cx="8166866" cy="8166866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 Ligh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2"/>
          </p:nvPr>
        </p:nvSpPr>
        <p:spPr>
          <a:xfrm>
            <a:off x="17221200" y="12712700"/>
            <a:ext cx="5486400" cy="7302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Helvetica"/>
                <a:ea typeface="+mn-ea"/>
                <a:cs typeface="Helvetica"/>
                <a:sym typeface="Helvetica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 Light"/>
            </a:endParaRPr>
          </a:p>
        </p:txBody>
      </p:sp>
      <p:sp>
        <p:nvSpPr>
          <p:cNvPr id="10" name="Shape 105">
            <a:extLst>
              <a:ext uri="{FF2B5EF4-FFF2-40B4-BE49-F238E27FC236}">
                <a16:creationId xmlns:a16="http://schemas.microsoft.com/office/drawing/2014/main" id="{919380A2-2242-4AB8-A24E-26BB38305BBD}"/>
              </a:ext>
            </a:extLst>
          </p:cNvPr>
          <p:cNvSpPr/>
          <p:nvPr/>
        </p:nvSpPr>
        <p:spPr>
          <a:xfrm>
            <a:off x="1964919" y="1082084"/>
            <a:ext cx="21307661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b="1" cap="all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0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Технологии составления расписаний соревнований</a:t>
            </a:r>
            <a:endParaRPr kumimoji="0" lang="ru-RU" sz="5000" b="1" i="0" u="none" strike="noStrike" kern="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Helvetica"/>
            </a:endParaRPr>
          </a:p>
        </p:txBody>
      </p:sp>
      <p:sp>
        <p:nvSpPr>
          <p:cNvPr id="12" name="Shape 105">
            <a:extLst>
              <a:ext uri="{FF2B5EF4-FFF2-40B4-BE49-F238E27FC236}">
                <a16:creationId xmlns:a16="http://schemas.microsoft.com/office/drawing/2014/main" id="{0F24CAB3-4A0D-4850-8E47-9B84029B9BC0}"/>
              </a:ext>
            </a:extLst>
          </p:cNvPr>
          <p:cNvSpPr/>
          <p:nvPr/>
        </p:nvSpPr>
        <p:spPr>
          <a:xfrm>
            <a:off x="1450799" y="2613669"/>
            <a:ext cx="14221001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b="1" cap="all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ru-RU" sz="4400" dirty="0"/>
              <a:t>смешанная система</a:t>
            </a:r>
            <a:endParaRPr lang="ru-RU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Рисунок 14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7437D67E-F3E8-46C0-9667-16A682EF8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2" y="4665901"/>
            <a:ext cx="8071803" cy="543931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7F76EC6-5C57-4F51-945A-9ABD66F4F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2687" y="4665901"/>
            <a:ext cx="9217025" cy="55995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3939833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09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0"/>
            <a:ext cx="24377904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cs typeface="Helvetica"/>
              <a:sym typeface="Helvetica Light"/>
            </a:endParaRPr>
          </a:p>
        </p:txBody>
      </p:sp>
      <p:sp>
        <p:nvSpPr>
          <p:cNvPr id="140" name="Freeform: Shape 111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17390" y="2"/>
            <a:ext cx="2270132" cy="955994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cs typeface="Helvetica"/>
              <a:sym typeface="Helvetica Light"/>
            </a:endParaRPr>
          </a:p>
        </p:txBody>
      </p:sp>
      <p:sp>
        <p:nvSpPr>
          <p:cNvPr id="141" name="Arc 11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1111420" y="4366446"/>
            <a:ext cx="8166866" cy="8166866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 Ligh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2"/>
          </p:nvPr>
        </p:nvSpPr>
        <p:spPr>
          <a:xfrm>
            <a:off x="17221200" y="12712700"/>
            <a:ext cx="5486400" cy="7302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Helvetica"/>
                <a:ea typeface="+mn-ea"/>
                <a:cs typeface="Helvetica"/>
                <a:sym typeface="Helvetica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 Light"/>
            </a:endParaRPr>
          </a:p>
        </p:txBody>
      </p:sp>
      <p:sp>
        <p:nvSpPr>
          <p:cNvPr id="10" name="Shape 105">
            <a:extLst>
              <a:ext uri="{FF2B5EF4-FFF2-40B4-BE49-F238E27FC236}">
                <a16:creationId xmlns:a16="http://schemas.microsoft.com/office/drawing/2014/main" id="{919380A2-2242-4AB8-A24E-26BB38305BBD}"/>
              </a:ext>
            </a:extLst>
          </p:cNvPr>
          <p:cNvSpPr/>
          <p:nvPr/>
        </p:nvSpPr>
        <p:spPr>
          <a:xfrm>
            <a:off x="1964919" y="1082084"/>
            <a:ext cx="21307661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b="1" cap="all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ru-RU" dirty="0"/>
              <a:t>Выбор технологий для разработки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105">
            <a:extLst>
              <a:ext uri="{FF2B5EF4-FFF2-40B4-BE49-F238E27FC236}">
                <a16:creationId xmlns:a16="http://schemas.microsoft.com/office/drawing/2014/main" id="{0F24CAB3-4A0D-4850-8E47-9B84029B9BC0}"/>
              </a:ext>
            </a:extLst>
          </p:cNvPr>
          <p:cNvSpPr/>
          <p:nvPr/>
        </p:nvSpPr>
        <p:spPr>
          <a:xfrm>
            <a:off x="4054299" y="2767900"/>
            <a:ext cx="7414905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b="1" cap="all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ru-RU" sz="4400" dirty="0"/>
              <a:t>Клиентская часть</a:t>
            </a:r>
          </a:p>
        </p:txBody>
      </p:sp>
      <p:sp>
        <p:nvSpPr>
          <p:cNvPr id="11" name="Shape 105">
            <a:extLst>
              <a:ext uri="{FF2B5EF4-FFF2-40B4-BE49-F238E27FC236}">
                <a16:creationId xmlns:a16="http://schemas.microsoft.com/office/drawing/2014/main" id="{A35999BB-164F-4DF8-B783-F2BB4E80BE87}"/>
              </a:ext>
            </a:extLst>
          </p:cNvPr>
          <p:cNvSpPr/>
          <p:nvPr/>
        </p:nvSpPr>
        <p:spPr>
          <a:xfrm>
            <a:off x="14219149" y="2770431"/>
            <a:ext cx="7414905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b="1" cap="all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ru-RU" sz="4400" dirty="0"/>
              <a:t>серверная часть</a:t>
            </a:r>
          </a:p>
        </p:txBody>
      </p:sp>
      <p:pic>
        <p:nvPicPr>
          <p:cNvPr id="18" name="Рисунок 17" descr="Изображение выглядит как Графика, круг, искусство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09C25E24-5F90-4A69-90DD-8D0ECA2186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366" y="5460299"/>
            <a:ext cx="4643438" cy="4170753"/>
          </a:xfrm>
          <a:prstGeom prst="rect">
            <a:avLst/>
          </a:prstGeom>
        </p:spPr>
      </p:pic>
      <p:pic>
        <p:nvPicPr>
          <p:cNvPr id="19" name="Рисунок 18" descr="Изображение выглядит как Графика, графический дизайн, Шрифт, круг&#10;&#10;Автоматически созданное описание">
            <a:extLst>
              <a:ext uri="{FF2B5EF4-FFF2-40B4-BE49-F238E27FC236}">
                <a16:creationId xmlns:a16="http://schemas.microsoft.com/office/drawing/2014/main" id="{1B54D8E1-F5F6-4166-AA19-B1B86A3E62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750" y="6320563"/>
            <a:ext cx="2527400" cy="2450227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Шрифт, текст, снимок экрана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407ED282-711E-441E-84B7-4E00048338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2014" y="4155107"/>
            <a:ext cx="6893160" cy="689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303984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09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0"/>
            <a:ext cx="24377904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cs typeface="Helvetica"/>
              <a:sym typeface="Helvetica Light"/>
            </a:endParaRPr>
          </a:p>
        </p:txBody>
      </p:sp>
      <p:sp>
        <p:nvSpPr>
          <p:cNvPr id="140" name="Freeform: Shape 111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17390" y="2"/>
            <a:ext cx="2270132" cy="955994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cs typeface="Helvetica"/>
              <a:sym typeface="Helvetica Light"/>
            </a:endParaRPr>
          </a:p>
        </p:txBody>
      </p:sp>
      <p:sp>
        <p:nvSpPr>
          <p:cNvPr id="141" name="Arc 11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1111420" y="4366446"/>
            <a:ext cx="8166866" cy="8166866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 Ligh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2"/>
          </p:nvPr>
        </p:nvSpPr>
        <p:spPr>
          <a:xfrm>
            <a:off x="17221200" y="12712700"/>
            <a:ext cx="5486400" cy="7302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Helvetica"/>
                <a:ea typeface="+mn-ea"/>
                <a:cs typeface="Helvetica"/>
                <a:sym typeface="Helvetica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 Light"/>
            </a:endParaRPr>
          </a:p>
        </p:txBody>
      </p:sp>
      <p:sp>
        <p:nvSpPr>
          <p:cNvPr id="10" name="Shape 105">
            <a:extLst>
              <a:ext uri="{FF2B5EF4-FFF2-40B4-BE49-F238E27FC236}">
                <a16:creationId xmlns:a16="http://schemas.microsoft.com/office/drawing/2014/main" id="{919380A2-2242-4AB8-A24E-26BB38305BBD}"/>
              </a:ext>
            </a:extLst>
          </p:cNvPr>
          <p:cNvSpPr/>
          <p:nvPr/>
        </p:nvSpPr>
        <p:spPr>
          <a:xfrm>
            <a:off x="1964919" y="1051307"/>
            <a:ext cx="21307661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b="1" cap="all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ru-RU" altLang="ru-RU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Общая архитектура веб-сервиса</a:t>
            </a:r>
            <a:endParaRPr lang="ru-RU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Рисунок 22" descr="Изображение выглядит как снимок экрана, текст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B569D81A-DF3F-45FF-96C7-B602685F8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384" y="3669389"/>
            <a:ext cx="9894816" cy="6377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5243999"/>
      </p:ext>
    </p:extLst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BP - green acc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19896C"/>
      </a:accent1>
      <a:accent2>
        <a:srgbClr val="0B5B59"/>
      </a:accent2>
      <a:accent3>
        <a:srgbClr val="19896C"/>
      </a:accent3>
      <a:accent4>
        <a:srgbClr val="0B5B59"/>
      </a:accent4>
      <a:accent5>
        <a:srgbClr val="19896C"/>
      </a:accent5>
      <a:accent6>
        <a:srgbClr val="D03952"/>
      </a:accent6>
      <a:hlink>
        <a:srgbClr val="18222D"/>
      </a:hlink>
      <a:folHlink>
        <a:srgbClr val="18222D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1214</TotalTime>
  <Words>300</Words>
  <Application>Microsoft Office PowerPoint</Application>
  <PresentationFormat>Произвольный</PresentationFormat>
  <Paragraphs>76</Paragraphs>
  <Slides>14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Arial</vt:lpstr>
      <vt:lpstr>Calibri</vt:lpstr>
      <vt:lpstr>Cambria Math</vt:lpstr>
      <vt:lpstr>Helvetica</vt:lpstr>
      <vt:lpstr>Helvetica Light</vt:lpstr>
      <vt:lpstr>Helvetica Neue</vt:lpstr>
      <vt:lpstr>Times New Roman</vt:lpstr>
      <vt:lpstr>White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Антон Сушилов</cp:lastModifiedBy>
  <cp:revision>55</cp:revision>
  <dcterms:modified xsi:type="dcterms:W3CDTF">2023-12-26T17:46:26Z</dcterms:modified>
</cp:coreProperties>
</file>